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1.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notesSlides/notesSlide2.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notesSlides/notesSlide3.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notesSlides/notesSlide4.xml" ContentType="application/vnd.openxmlformats-officedocument.presentationml.notesSlide+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notesSlides/notesSlide5.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notesSlides/notesSlide6.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7.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notesSlides/notesSlide8.xml" ContentType="application/vnd.openxmlformats-officedocument.presentationml.notesSlide+xml"/>
  <Override PartName="/ppt/tags/tag260.xml" ContentType="application/vnd.openxmlformats-officedocument.presentationml.tags+xml"/>
  <Override PartName="/ppt/tags/tag261.xml" ContentType="application/vnd.openxmlformats-officedocument.presentationml.tags+xml"/>
  <Override PartName="/ppt/notesSlides/notesSlide9.xml" ContentType="application/vnd.openxmlformats-officedocument.presentationml.notesSlide+xml"/>
  <Override PartName="/ppt/tags/tag262.xml" ContentType="application/vnd.openxmlformats-officedocument.presentationml.tags+xml"/>
  <Override PartName="/ppt/tags/tag263.xml" ContentType="application/vnd.openxmlformats-officedocument.presentationml.tags+xml"/>
  <Override PartName="/ppt/notesSlides/notesSlide10.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notesSlides/notesSlide11.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12.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13.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notesSlides/notesSlide14.xml" ContentType="application/vnd.openxmlformats-officedocument.presentationml.notesSlide+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15.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16.xml" ContentType="application/vnd.openxmlformats-officedocument.presentationml.notesSlide+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17.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notesSlides/notesSlide18.xml" ContentType="application/vnd.openxmlformats-officedocument.presentationml.notesSlide+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notesSlides/notesSlide19.xml" ContentType="application/vnd.openxmlformats-officedocument.presentationml.notesSlide+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0.xml" ContentType="application/vnd.openxmlformats-officedocument.presentationml.notesSlide+xml"/>
  <Override PartName="/ppt/tags/tag29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handoutMasterIdLst>
    <p:handoutMasterId r:id="rId28"/>
  </p:handoutMasterIdLst>
  <p:sldIdLst>
    <p:sldId id="264" r:id="rId2"/>
    <p:sldId id="321" r:id="rId3"/>
    <p:sldId id="271" r:id="rId4"/>
    <p:sldId id="263" r:id="rId5"/>
    <p:sldId id="258" r:id="rId6"/>
    <p:sldId id="274" r:id="rId7"/>
    <p:sldId id="299" r:id="rId8"/>
    <p:sldId id="300" r:id="rId9"/>
    <p:sldId id="273" r:id="rId10"/>
    <p:sldId id="281" r:id="rId11"/>
    <p:sldId id="282" r:id="rId12"/>
    <p:sldId id="283" r:id="rId13"/>
    <p:sldId id="285" r:id="rId14"/>
    <p:sldId id="301" r:id="rId15"/>
    <p:sldId id="302" r:id="rId16"/>
    <p:sldId id="297" r:id="rId17"/>
    <p:sldId id="288" r:id="rId18"/>
    <p:sldId id="289" r:id="rId19"/>
    <p:sldId id="295" r:id="rId20"/>
    <p:sldId id="293" r:id="rId21"/>
    <p:sldId id="303" r:id="rId22"/>
    <p:sldId id="305" r:id="rId23"/>
    <p:sldId id="306" r:id="rId24"/>
    <p:sldId id="298"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0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85" d="100"/>
          <a:sy n="85" d="100"/>
        </p:scale>
        <p:origin x="54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4/24/2025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24</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188070-64ED-4616-8017-3ACF764E83CA}" type="slidenum">
              <a:rPr lang="zh-CN" altLang="en-US" smtClean="0"/>
              <a:t>25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tags" Target="../tags/tag25.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29.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0" Type="http://schemas.openxmlformats.org/officeDocument/2006/relationships/tags" Target="../tags/tag131.xml"/><Relationship Id="rId4" Type="http://schemas.openxmlformats.org/officeDocument/2006/relationships/tags" Target="../tags/tag125.xml"/><Relationship Id="rId9" Type="http://schemas.openxmlformats.org/officeDocument/2006/relationships/tags" Target="../tags/tag130.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tags" Target="../tags/tag145.xml"/><Relationship Id="rId18" Type="http://schemas.openxmlformats.org/officeDocument/2006/relationships/tags" Target="../tags/tag150.xml"/><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tags" Target="../tags/tag144.xml"/><Relationship Id="rId17" Type="http://schemas.openxmlformats.org/officeDocument/2006/relationships/tags" Target="../tags/tag149.xml"/><Relationship Id="rId2" Type="http://schemas.openxmlformats.org/officeDocument/2006/relationships/tags" Target="../tags/tag134.xml"/><Relationship Id="rId16" Type="http://schemas.openxmlformats.org/officeDocument/2006/relationships/tags" Target="../tags/tag148.xml"/><Relationship Id="rId1" Type="http://schemas.openxmlformats.org/officeDocument/2006/relationships/tags" Target="../tags/tag133.xml"/><Relationship Id="rId6" Type="http://schemas.openxmlformats.org/officeDocument/2006/relationships/tags" Target="../tags/tag138.xml"/><Relationship Id="rId11" Type="http://schemas.openxmlformats.org/officeDocument/2006/relationships/tags" Target="../tags/tag143.xml"/><Relationship Id="rId5" Type="http://schemas.openxmlformats.org/officeDocument/2006/relationships/tags" Target="../tags/tag137.xml"/><Relationship Id="rId15" Type="http://schemas.openxmlformats.org/officeDocument/2006/relationships/tags" Target="../tags/tag147.xml"/><Relationship Id="rId10" Type="http://schemas.openxmlformats.org/officeDocument/2006/relationships/tags" Target="../tags/tag142.xml"/><Relationship Id="rId19" Type="http://schemas.openxmlformats.org/officeDocument/2006/relationships/slideMaster" Target="../slideMasters/slideMaster1.xml"/><Relationship Id="rId4" Type="http://schemas.openxmlformats.org/officeDocument/2006/relationships/tags" Target="../tags/tag136.xml"/><Relationship Id="rId9" Type="http://schemas.openxmlformats.org/officeDocument/2006/relationships/tags" Target="../tags/tag141.xml"/><Relationship Id="rId14" Type="http://schemas.openxmlformats.org/officeDocument/2006/relationships/tags" Target="../tags/tag146.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58.xml"/><Relationship Id="rId3" Type="http://schemas.openxmlformats.org/officeDocument/2006/relationships/tags" Target="../tags/tag153.xml"/><Relationship Id="rId7" Type="http://schemas.openxmlformats.org/officeDocument/2006/relationships/tags" Target="../tags/tag157.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slideMaster" Target="../slideMasters/slideMaster1.xml"/><Relationship Id="rId5" Type="http://schemas.openxmlformats.org/officeDocument/2006/relationships/tags" Target="../tags/tag155.xml"/><Relationship Id="rId10" Type="http://schemas.openxmlformats.org/officeDocument/2006/relationships/tags" Target="../tags/tag160.xml"/><Relationship Id="rId4" Type="http://schemas.openxmlformats.org/officeDocument/2006/relationships/tags" Target="../tags/tag154.xml"/><Relationship Id="rId9" Type="http://schemas.openxmlformats.org/officeDocument/2006/relationships/tags" Target="../tags/tag159.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68.xml"/><Relationship Id="rId13" Type="http://schemas.openxmlformats.org/officeDocument/2006/relationships/slideMaster" Target="../slideMasters/slideMaster1.xml"/><Relationship Id="rId3" Type="http://schemas.openxmlformats.org/officeDocument/2006/relationships/tags" Target="../tags/tag163.xml"/><Relationship Id="rId7" Type="http://schemas.openxmlformats.org/officeDocument/2006/relationships/tags" Target="../tags/tag167.xml"/><Relationship Id="rId12" Type="http://schemas.openxmlformats.org/officeDocument/2006/relationships/tags" Target="../tags/tag172.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tags" Target="../tags/tag171.xml"/><Relationship Id="rId5" Type="http://schemas.openxmlformats.org/officeDocument/2006/relationships/tags" Target="../tags/tag165.xml"/><Relationship Id="rId10" Type="http://schemas.openxmlformats.org/officeDocument/2006/relationships/tags" Target="../tags/tag170.xml"/><Relationship Id="rId4" Type="http://schemas.openxmlformats.org/officeDocument/2006/relationships/tags" Target="../tags/tag164.xml"/><Relationship Id="rId9" Type="http://schemas.openxmlformats.org/officeDocument/2006/relationships/tags" Target="../tags/tag169.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80.xml"/><Relationship Id="rId13" Type="http://schemas.openxmlformats.org/officeDocument/2006/relationships/tags" Target="../tags/tag185.xml"/><Relationship Id="rId3" Type="http://schemas.openxmlformats.org/officeDocument/2006/relationships/tags" Target="../tags/tag175.xml"/><Relationship Id="rId7" Type="http://schemas.openxmlformats.org/officeDocument/2006/relationships/tags" Target="../tags/tag179.xml"/><Relationship Id="rId12" Type="http://schemas.openxmlformats.org/officeDocument/2006/relationships/tags" Target="../tags/tag18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11" Type="http://schemas.openxmlformats.org/officeDocument/2006/relationships/tags" Target="../tags/tag183.xml"/><Relationship Id="rId5" Type="http://schemas.openxmlformats.org/officeDocument/2006/relationships/tags" Target="../tags/tag177.xml"/><Relationship Id="rId10" Type="http://schemas.openxmlformats.org/officeDocument/2006/relationships/tags" Target="../tags/tag182.xml"/><Relationship Id="rId4" Type="http://schemas.openxmlformats.org/officeDocument/2006/relationships/tags" Target="../tags/tag176.xml"/><Relationship Id="rId9" Type="http://schemas.openxmlformats.org/officeDocument/2006/relationships/tags" Target="../tags/tag181.xml"/><Relationship Id="rId1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93.xml"/><Relationship Id="rId13" Type="http://schemas.openxmlformats.org/officeDocument/2006/relationships/tags" Target="../tags/tag198.xml"/><Relationship Id="rId3" Type="http://schemas.openxmlformats.org/officeDocument/2006/relationships/tags" Target="../tags/tag188.xml"/><Relationship Id="rId7" Type="http://schemas.openxmlformats.org/officeDocument/2006/relationships/tags" Target="../tags/tag192.xml"/><Relationship Id="rId12" Type="http://schemas.openxmlformats.org/officeDocument/2006/relationships/tags" Target="../tags/tag197.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tags" Target="../tags/tag196.xml"/><Relationship Id="rId5" Type="http://schemas.openxmlformats.org/officeDocument/2006/relationships/tags" Target="../tags/tag190.xml"/><Relationship Id="rId10" Type="http://schemas.openxmlformats.org/officeDocument/2006/relationships/tags" Target="../tags/tag195.xml"/><Relationship Id="rId4" Type="http://schemas.openxmlformats.org/officeDocument/2006/relationships/tags" Target="../tags/tag189.xml"/><Relationship Id="rId9" Type="http://schemas.openxmlformats.org/officeDocument/2006/relationships/tags" Target="../tags/tag194.xml"/><Relationship Id="rId1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206.xml"/><Relationship Id="rId13" Type="http://schemas.openxmlformats.org/officeDocument/2006/relationships/tags" Target="../tags/tag211.xml"/><Relationship Id="rId3" Type="http://schemas.openxmlformats.org/officeDocument/2006/relationships/tags" Target="../tags/tag201.xml"/><Relationship Id="rId7" Type="http://schemas.openxmlformats.org/officeDocument/2006/relationships/tags" Target="../tags/tag205.xml"/><Relationship Id="rId12" Type="http://schemas.openxmlformats.org/officeDocument/2006/relationships/tags" Target="../tags/tag210.xml"/><Relationship Id="rId2" Type="http://schemas.openxmlformats.org/officeDocument/2006/relationships/tags" Target="../tags/tag200.xml"/><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5" Type="http://schemas.openxmlformats.org/officeDocument/2006/relationships/tags" Target="../tags/tag203.xml"/><Relationship Id="rId10" Type="http://schemas.openxmlformats.org/officeDocument/2006/relationships/tags" Target="../tags/tag208.xml"/><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219.xml"/><Relationship Id="rId3" Type="http://schemas.openxmlformats.org/officeDocument/2006/relationships/tags" Target="../tags/tag214.xml"/><Relationship Id="rId7" Type="http://schemas.openxmlformats.org/officeDocument/2006/relationships/tags" Target="../tags/tag218.xml"/><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tags" Target="../tags/tag217.xml"/><Relationship Id="rId5" Type="http://schemas.openxmlformats.org/officeDocument/2006/relationships/tags" Target="../tags/tag216.xml"/><Relationship Id="rId10" Type="http://schemas.openxmlformats.org/officeDocument/2006/relationships/slideMaster" Target="../slideMasters/slideMaster1.xml"/><Relationship Id="rId4" Type="http://schemas.openxmlformats.org/officeDocument/2006/relationships/tags" Target="../tags/tag215.xml"/><Relationship Id="rId9" Type="http://schemas.openxmlformats.org/officeDocument/2006/relationships/tags" Target="../tags/tag220.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228.xml"/><Relationship Id="rId3" Type="http://schemas.openxmlformats.org/officeDocument/2006/relationships/tags" Target="../tags/tag223.xml"/><Relationship Id="rId7" Type="http://schemas.openxmlformats.org/officeDocument/2006/relationships/tags" Target="../tags/tag227.xml"/><Relationship Id="rId2" Type="http://schemas.openxmlformats.org/officeDocument/2006/relationships/tags" Target="../tags/tag222.xml"/><Relationship Id="rId1" Type="http://schemas.openxmlformats.org/officeDocument/2006/relationships/tags" Target="../tags/tag221.xml"/><Relationship Id="rId6" Type="http://schemas.openxmlformats.org/officeDocument/2006/relationships/tags" Target="../tags/tag226.xml"/><Relationship Id="rId11" Type="http://schemas.openxmlformats.org/officeDocument/2006/relationships/slideMaster" Target="../slideMasters/slideMaster1.xml"/><Relationship Id="rId5" Type="http://schemas.openxmlformats.org/officeDocument/2006/relationships/tags" Target="../tags/tag225.xml"/><Relationship Id="rId10" Type="http://schemas.openxmlformats.org/officeDocument/2006/relationships/tags" Target="../tags/tag230.xml"/><Relationship Id="rId4" Type="http://schemas.openxmlformats.org/officeDocument/2006/relationships/tags" Target="../tags/tag224.xml"/><Relationship Id="rId9" Type="http://schemas.openxmlformats.org/officeDocument/2006/relationships/tags" Target="../tags/tag22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Master" Target="../slideMasters/slideMaster1.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slideMaster" Target="../slideMasters/slideMaster1.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Master" Target="../slideMasters/slideMaster1.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3" Type="http://schemas.openxmlformats.org/officeDocument/2006/relationships/tags" Target="../tags/tag82.xml"/><Relationship Id="rId7" Type="http://schemas.openxmlformats.org/officeDocument/2006/relationships/tags" Target="../tags/tag86.xml"/><Relationship Id="rId12" Type="http://schemas.openxmlformats.org/officeDocument/2006/relationships/tags" Target="../tags/tag91.xml"/><Relationship Id="rId2" Type="http://schemas.openxmlformats.org/officeDocument/2006/relationships/tags" Target="../tags/tag81.xml"/><Relationship Id="rId16" Type="http://schemas.openxmlformats.org/officeDocument/2006/relationships/slideMaster" Target="../slideMasters/slideMaster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5" Type="http://schemas.openxmlformats.org/officeDocument/2006/relationships/tags" Target="../tags/tag84.xml"/><Relationship Id="rId15" Type="http://schemas.openxmlformats.org/officeDocument/2006/relationships/tags" Target="../tags/tag94.xml"/><Relationship Id="rId10" Type="http://schemas.openxmlformats.org/officeDocument/2006/relationships/tags" Target="../tags/tag89.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slideMaster" Target="../slideMasters/slideMaster1.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tags" Target="../tags/tag109.xml"/><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5" Type="http://schemas.openxmlformats.org/officeDocument/2006/relationships/tags" Target="../tags/tag102.xml"/><Relationship Id="rId10" Type="http://schemas.openxmlformats.org/officeDocument/2006/relationships/tags" Target="../tags/tag107.xml"/><Relationship Id="rId4" Type="http://schemas.openxmlformats.org/officeDocument/2006/relationships/tags" Target="../tags/tag101.xml"/><Relationship Id="rId9" Type="http://schemas.openxmlformats.org/officeDocument/2006/relationships/tags" Target="../tags/tag106.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slideMaster" Target="../slideMasters/slideMaster1.xml"/><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tags" Target="../tags/tag121.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0" Type="http://schemas.openxmlformats.org/officeDocument/2006/relationships/tags" Target="../tags/tag119.xml"/><Relationship Id="rId4" Type="http://schemas.openxmlformats.org/officeDocument/2006/relationships/tags" Target="../tags/tag113.xml"/><Relationship Id="rId9" Type="http://schemas.openxmlformats.org/officeDocument/2006/relationships/tags" Target="../tags/tag11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318" y="-953"/>
            <a:ext cx="12192000" cy="6858953"/>
            <a:chOff x="-318" y="-953"/>
            <a:chExt cx="12192000" cy="6858953"/>
          </a:xfrm>
        </p:grpSpPr>
        <p:grpSp>
          <p:nvGrpSpPr>
            <p:cNvPr id="4" name="组合 3"/>
            <p:cNvGrpSpPr/>
            <p:nvPr userDrawn="1"/>
          </p:nvGrpSpPr>
          <p:grpSpPr>
            <a:xfrm>
              <a:off x="-318" y="635"/>
              <a:ext cx="12192000" cy="6857365"/>
              <a:chOff x="-318" y="635"/>
              <a:chExt cx="12192000" cy="6857365"/>
            </a:xfrm>
          </p:grpSpPr>
          <p:grpSp>
            <p:nvGrpSpPr>
              <p:cNvPr id="11" name="组合 10"/>
              <p:cNvGrpSpPr/>
              <p:nvPr userDrawn="1">
                <p:custDataLst>
                  <p:tags r:id="rId11"/>
                </p:custDataLst>
              </p:nvPr>
            </p:nvGrpSpPr>
            <p:grpSpPr>
              <a:xfrm>
                <a:off x="-318" y="635"/>
                <a:ext cx="12192000" cy="6857365"/>
                <a:chOff x="0" y="0"/>
                <a:chExt cx="19200" cy="10799"/>
              </a:xfrm>
            </p:grpSpPr>
            <p:sp>
              <p:nvSpPr>
                <p:cNvPr id="12" name="矩形 11"/>
                <p:cNvSpPr/>
                <p:nvPr userDrawn="1">
                  <p:custDataLst>
                    <p:tags r:id="rId13"/>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704020202020204" pitchFamily="34" charset="0"/>
                  </a:endParaRPr>
                </a:p>
              </p:txBody>
            </p:sp>
            <p:sp>
              <p:nvSpPr>
                <p:cNvPr id="13" name="矩形 12"/>
                <p:cNvSpPr/>
                <p:nvPr userDrawn="1">
                  <p:custDataLst>
                    <p:tags r:id="rId14"/>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704020202020204" pitchFamily="34" charset="0"/>
                  </a:endParaRPr>
                </a:p>
              </p:txBody>
            </p:sp>
            <p:sp>
              <p:nvSpPr>
                <p:cNvPr id="25" name="菱形 24"/>
                <p:cNvSpPr/>
                <p:nvPr userDrawn="1">
                  <p:custDataLst>
                    <p:tags r:id="rId15"/>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25000" lnSpcReduction="20000"/>
                </a:bodyPr>
                <a:lstStyle/>
                <a:p>
                  <a:pPr algn="ctr">
                    <a:lnSpc>
                      <a:spcPct val="150000"/>
                    </a:lnSpc>
                  </a:pPr>
                  <a:endParaRPr lang="zh-CN" altLang="en-US">
                    <a:ea typeface="Arial" panose="020B0704020202020204" pitchFamily="34" charset="0"/>
                  </a:endParaRPr>
                </a:p>
              </p:txBody>
            </p:sp>
            <p:grpSp>
              <p:nvGrpSpPr>
                <p:cNvPr id="19" name="组合 18"/>
                <p:cNvGrpSpPr/>
                <p:nvPr userDrawn="1">
                  <p:custDataLst>
                    <p:tags r:id="rId16"/>
                  </p:custDataLst>
                </p:nvPr>
              </p:nvGrpSpPr>
              <p:grpSpPr>
                <a:xfrm>
                  <a:off x="16448" y="9574"/>
                  <a:ext cx="2074" cy="675"/>
                  <a:chOff x="0" y="3633950"/>
                  <a:chExt cx="1405715" cy="457699"/>
                </a:xfrm>
              </p:grpSpPr>
              <p:sp>
                <p:nvSpPr>
                  <p:cNvPr id="20" name="菱形 19"/>
                  <p:cNvSpPr/>
                  <p:nvPr userDrawn="1">
                    <p:custDataLst>
                      <p:tags r:id="rId17"/>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704020202020204" pitchFamily="34" charset="0"/>
                    </a:endParaRPr>
                  </a:p>
                </p:txBody>
              </p:sp>
              <p:sp>
                <p:nvSpPr>
                  <p:cNvPr id="21" name="菱形 20"/>
                  <p:cNvSpPr/>
                  <p:nvPr userDrawn="1">
                    <p:custDataLst>
                      <p:tags r:id="rId18"/>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704020202020204" pitchFamily="34" charset="0"/>
                    </a:endParaRPr>
                  </a:p>
                </p:txBody>
              </p:sp>
              <p:sp>
                <p:nvSpPr>
                  <p:cNvPr id="22" name="菱形 21"/>
                  <p:cNvSpPr/>
                  <p:nvPr userDrawn="1">
                    <p:custDataLst>
                      <p:tags r:id="rId19"/>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fontScale="32500" lnSpcReduction="20000"/>
                  </a:bodyPr>
                  <a:lstStyle/>
                  <a:p>
                    <a:pPr algn="ctr">
                      <a:lnSpc>
                        <a:spcPct val="150000"/>
                      </a:lnSpc>
                    </a:pPr>
                    <a:endParaRPr lang="zh-CN" altLang="en-US">
                      <a:ea typeface="Arial" panose="020B0704020202020204" pitchFamily="34" charset="0"/>
                    </a:endParaRPr>
                  </a:p>
                </p:txBody>
              </p:sp>
            </p:grpSp>
          </p:grpSp>
          <p:sp>
            <p:nvSpPr>
              <p:cNvPr id="8" name="圆角矩形 7"/>
              <p:cNvSpPr/>
              <p:nvPr userDrawn="1">
                <p:custDataLst>
                  <p:tags r:id="rId12"/>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704020202020204" pitchFamily="34" charset="0"/>
                </a:endParaRPr>
              </a:p>
            </p:txBody>
          </p:sp>
        </p:gr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dirty="0">
                <a:ea typeface="Arial" panose="020B0704020202020204" pitchFamily="34" charset="0"/>
              </a:endParaRPr>
            </a:p>
          </p:txBody>
        </p:sp>
        <p:sp>
          <p:nvSpPr>
            <p:cNvPr id="9"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rtlCol="0" anchor="ctr">
              <a:normAutofit/>
            </a:bodyPr>
            <a:lstStyle/>
            <a:p>
              <a:pPr algn="ctr">
                <a:lnSpc>
                  <a:spcPct val="130000"/>
                </a:lnSpc>
              </a:pPr>
              <a:endParaRPr lang="zh-CN" altLang="en-US">
                <a:ea typeface="Arial" panose="020B0704020202020204" pitchFamily="34" charset="0"/>
              </a:endParaRPr>
            </a:p>
          </p:txBody>
        </p:sp>
      </p:grpSp>
      <p:sp>
        <p:nvSpPr>
          <p:cNvPr id="16" name="日期占位符 15"/>
          <p:cNvSpPr>
            <a:spLocks noGrp="1"/>
          </p:cNvSpPr>
          <p:nvPr>
            <p:ph type="dt" sz="half" idx="10"/>
            <p:custDataLst>
              <p:tags r:id="rId2"/>
            </p:custDataLst>
          </p:nvPr>
        </p:nvSpPr>
        <p:spPr>
          <a:xfrm>
            <a:off x="879742" y="6349833"/>
            <a:ext cx="2700000" cy="316800"/>
          </a:xfrm>
        </p:spPr>
        <p:txBody>
          <a:bodyPr/>
          <a:lstStyle/>
          <a:p>
            <a:fld id="{760FBDFE-C587-4B4C-A407-44438C67B59E}" type="datetimeFigureOut">
              <a:rPr lang="zh-CN" altLang="en-US" smtClean="0"/>
              <a:t>2025/4/23</a:t>
            </a:fld>
            <a:endParaRPr lang="zh-CN" altLang="en-US"/>
          </a:p>
        </p:txBody>
      </p:sp>
      <p:sp>
        <p:nvSpPr>
          <p:cNvPr id="17" name="页脚占位符 16"/>
          <p:cNvSpPr>
            <a:spLocks noGrp="1"/>
          </p:cNvSpPr>
          <p:nvPr>
            <p:ph type="ftr" sz="quarter" idx="11"/>
            <p:custDataLst>
              <p:tags r:id="rId3"/>
            </p:custDataLst>
          </p:nvPr>
        </p:nvSpPr>
        <p:spPr>
          <a:xfrm>
            <a:off x="4116000" y="6349833"/>
            <a:ext cx="3960000" cy="316800"/>
          </a:xfrm>
        </p:spPr>
        <p:txBody>
          <a:bodyPr/>
          <a:lstStyle/>
          <a:p>
            <a:endParaRPr lang="zh-CN" altLang="en-US" dirty="0"/>
          </a:p>
        </p:txBody>
      </p:sp>
      <p:sp>
        <p:nvSpPr>
          <p:cNvPr id="18" name="灯片编号占位符 17"/>
          <p:cNvSpPr>
            <a:spLocks noGrp="1"/>
          </p:cNvSpPr>
          <p:nvPr>
            <p:ph type="sldNum" sz="quarter" idx="12"/>
            <p:custDataLst>
              <p:tags r:id="rId4"/>
            </p:custDataLst>
          </p:nvPr>
        </p:nvSpPr>
        <p:spPr>
          <a:xfrm>
            <a:off x="8610600" y="6349833"/>
            <a:ext cx="2700000" cy="316800"/>
          </a:xfrm>
        </p:spPr>
        <p:txBody>
          <a:bodyPr/>
          <a:lstStyle/>
          <a:p>
            <a:fld id="{49AE70B2-8BF9-45C0-BB95-33D1B9D3A854}" type="slidenum">
              <a:rPr lang="zh-CN" altLang="en-US" smtClean="0"/>
              <a:t>‹#›</a:t>
            </a:fld>
            <a:endParaRPr lang="zh-CN" altLang="en-US" dirty="0"/>
          </a:p>
        </p:txBody>
      </p:sp>
      <p:sp>
        <p:nvSpPr>
          <p:cNvPr id="5" name="文本占位符 4"/>
          <p:cNvSpPr>
            <a:spLocks noGrp="1"/>
          </p:cNvSpPr>
          <p:nvPr>
            <p:ph type="body" sz="quarter" idx="13" hasCustomPrompt="1"/>
            <p:custDataLst>
              <p:tags r:id="rId5"/>
            </p:custDataLst>
          </p:nvPr>
        </p:nvSpPr>
        <p:spPr>
          <a:xfrm>
            <a:off x="3328201" y="4283393"/>
            <a:ext cx="2520000" cy="485140"/>
          </a:xfrm>
        </p:spPr>
        <p:txBody>
          <a:bodyPr lIns="90000" tIns="46800" rIns="90000" bIns="46800" anchor="ctr" anchorCtr="0">
            <a:normAutofit/>
          </a:bodyPr>
          <a:lstStyle>
            <a:lvl1pPr marL="0" indent="0" algn="r">
              <a:lnSpc>
                <a:spcPct val="130000"/>
              </a:lnSpc>
              <a:spcAft>
                <a:spcPts val="0"/>
              </a:spcAft>
              <a:buNone/>
              <a:defRPr sz="1800" baseline="0">
                <a:solidFill>
                  <a:schemeClr val="tx1">
                    <a:lumMod val="85000"/>
                    <a:lumOff val="15000"/>
                  </a:schemeClr>
                </a:solidFill>
              </a:defRPr>
            </a:lvl1pPr>
          </a:lstStyle>
          <a:p>
            <a:pPr lvl="0"/>
            <a:r>
              <a:rPr lang="zh-CN" altLang="en-US" dirty="0"/>
              <a:t>单击此处编辑文本</a:t>
            </a:r>
          </a:p>
        </p:txBody>
      </p:sp>
      <p:sp>
        <p:nvSpPr>
          <p:cNvPr id="2" name="标题 1"/>
          <p:cNvSpPr>
            <a:spLocks noGrp="1"/>
          </p:cNvSpPr>
          <p:nvPr>
            <p:ph type="ctrTitle" hasCustomPrompt="1"/>
            <p:custDataLst>
              <p:tags r:id="rId6"/>
            </p:custDataLst>
          </p:nvPr>
        </p:nvSpPr>
        <p:spPr>
          <a:xfrm>
            <a:off x="2593022" y="2149048"/>
            <a:ext cx="7005956" cy="1344477"/>
          </a:xfrm>
        </p:spPr>
        <p:txBody>
          <a:bodyPr lIns="90000" tIns="46800" rIns="90000" bIns="0" anchor="b" anchorCtr="0">
            <a:normAutofit/>
          </a:bodyPr>
          <a:lstStyle>
            <a:lvl1pPr algn="ctr">
              <a:defRPr sz="6600" spc="600" baseline="0">
                <a:solidFill>
                  <a:schemeClr val="tx1">
                    <a:lumMod val="85000"/>
                    <a:lumOff val="15000"/>
                  </a:schemeClr>
                </a:solidFill>
                <a:ea typeface="汉仪旗黑-85S" panose="00020600040101010101" pitchFamily="18" charset="-122"/>
              </a:defRPr>
            </a:lvl1pPr>
          </a:lstStyle>
          <a:p>
            <a:r>
              <a:rPr lang="zh-CN" altLang="en-US" dirty="0"/>
              <a:t>编辑标题</a:t>
            </a:r>
          </a:p>
        </p:txBody>
      </p:sp>
      <p:sp>
        <p:nvSpPr>
          <p:cNvPr id="3" name="副标题 2"/>
          <p:cNvSpPr>
            <a:spLocks noGrp="1"/>
          </p:cNvSpPr>
          <p:nvPr>
            <p:ph type="subTitle" idx="1" hasCustomPrompt="1"/>
            <p:custDataLst>
              <p:tags r:id="rId7"/>
            </p:custDataLst>
          </p:nvPr>
        </p:nvSpPr>
        <p:spPr>
          <a:xfrm>
            <a:off x="2592705" y="3553460"/>
            <a:ext cx="7005320" cy="485140"/>
          </a:xfrm>
        </p:spPr>
        <p:txBody>
          <a:bodyPr lIns="90000" tIns="0" rIns="90000" bIns="46800" anchor="t" anchorCtr="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4" name="文本占位符 13"/>
          <p:cNvSpPr>
            <a:spLocks noGrp="1"/>
          </p:cNvSpPr>
          <p:nvPr>
            <p:ph type="body" sz="quarter" idx="14" hasCustomPrompt="1"/>
            <p:custDataLst>
              <p:tags r:id="rId8"/>
            </p:custDataLst>
          </p:nvPr>
        </p:nvSpPr>
        <p:spPr>
          <a:xfrm>
            <a:off x="6291496" y="4286643"/>
            <a:ext cx="2520000" cy="478640"/>
          </a:xfrm>
        </p:spPr>
        <p:txBody>
          <a:bodyPr lIns="90000" tIns="46800" rIns="90000" bIns="46800" anchor="ctr" anchorCtr="0">
            <a:normAutofit/>
          </a:bodyPr>
          <a:lstStyle>
            <a:lvl1pPr marL="0" marR="0" indent="0" algn="l" defTabSz="914400" rtl="0" eaLnBrk="1" fontAlgn="auto" latinLnBrk="0" hangingPunct="1">
              <a:lnSpc>
                <a:spcPct val="130000"/>
              </a:lnSpc>
              <a:spcBef>
                <a:spcPts val="0"/>
              </a:spcBef>
              <a:spcAft>
                <a:spcPts val="0"/>
              </a:spcAft>
              <a:buClrTx/>
              <a:buSzTx/>
              <a:buFont typeface="Arial" panose="020B0704020202020204" pitchFamily="34" charset="0"/>
              <a:buNone/>
              <a:defRPr sz="1800"/>
            </a:lvl1pPr>
            <a:lvl2pPr marL="457200" indent="0">
              <a:buNone/>
              <a:defRPr/>
            </a:lvl2pPr>
          </a:lstStyle>
          <a:p>
            <a:pPr marL="0" marR="0" lvl="0" indent="0" algn="l" defTabSz="914400" rtl="0" eaLnBrk="1" fontAlgn="auto" latinLnBrk="0" hangingPunct="1">
              <a:lnSpc>
                <a:spcPct val="130000"/>
              </a:lnSpc>
              <a:spcBef>
                <a:spcPts val="0"/>
              </a:spcBef>
              <a:spcAft>
                <a:spcPts val="1000"/>
              </a:spcAft>
              <a:buClrTx/>
              <a:buSzTx/>
              <a:buFont typeface="Arial" panose="020B0704020202020204" pitchFamily="34" charset="0"/>
              <a:buNone/>
              <a:defRPr/>
            </a:pPr>
            <a:r>
              <a:rPr lang="zh-CN" altLang="en-US" dirty="0"/>
              <a:t>单击此处编辑文本</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6"/>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704020202020204" pitchFamily="34" charset="0"/>
                <a:sym typeface="+mn-ea"/>
              </a:endParaRPr>
            </a:p>
          </p:txBody>
        </p:sp>
        <p:grpSp>
          <p:nvGrpSpPr>
            <p:cNvPr id="9" name="组合 8"/>
            <p:cNvGrpSpPr/>
            <p:nvPr userDrawn="1">
              <p:custDataLst>
                <p:tags r:id="rId7"/>
              </p:custDataLst>
            </p:nvPr>
          </p:nvGrpSpPr>
          <p:grpSpPr>
            <a:xfrm>
              <a:off x="11148545" y="6413693"/>
              <a:ext cx="950855" cy="316799"/>
              <a:chOff x="0" y="3623101"/>
              <a:chExt cx="1405715" cy="468548"/>
            </a:xfrm>
          </p:grpSpPr>
          <p:sp>
            <p:nvSpPr>
              <p:cNvPr id="11" name="菱形 10"/>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2" name="菱形 11"/>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3" name="菱形 12"/>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0" name="五边形 4"/>
            <p:cNvSpPr/>
            <p:nvPr userDrawn="1">
              <p:custDataLst>
                <p:tags r:id="rId8"/>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vl2pPr>
              <a:defRPr baseline="0">
                <a:solidFill>
                  <a:schemeClr val="tx1">
                    <a:lumMod val="85000"/>
                    <a:lumOff val="15000"/>
                  </a:schemeClr>
                </a:solidFill>
                <a:latin typeface="Arial" panose="020B0704020202020204" pitchFamily="34" charset="0"/>
                <a:ea typeface="Arial" panose="020B0704020202020204" pitchFamily="34" charset="0"/>
              </a:defRPr>
            </a:lvl2pPr>
            <a:lvl3pPr>
              <a:defRPr baseline="0">
                <a:solidFill>
                  <a:schemeClr val="tx1">
                    <a:lumMod val="85000"/>
                    <a:lumOff val="15000"/>
                  </a:schemeClr>
                </a:solidFill>
                <a:latin typeface="Arial" panose="020B0704020202020204" pitchFamily="34" charset="0"/>
                <a:ea typeface="Arial" panose="020B0704020202020204" pitchFamily="34" charset="0"/>
              </a:defRPr>
            </a:lvl3pPr>
            <a:lvl4pPr>
              <a:defRPr baseline="0">
                <a:solidFill>
                  <a:schemeClr val="tx1">
                    <a:lumMod val="85000"/>
                    <a:lumOff val="15000"/>
                  </a:schemeClr>
                </a:solidFill>
                <a:latin typeface="Arial" panose="020B0704020202020204" pitchFamily="34" charset="0"/>
                <a:ea typeface="Arial" panose="020B0704020202020204" pitchFamily="34" charset="0"/>
              </a:defRPr>
            </a:lvl4pPr>
            <a:lvl5pPr>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grpSp>
        <p:nvGrpSpPr>
          <p:cNvPr id="21" name="组合 20"/>
          <p:cNvGrpSpPr/>
          <p:nvPr userDrawn="1">
            <p:custDataLst>
              <p:tags r:id="rId1"/>
            </p:custDataLst>
          </p:nvPr>
        </p:nvGrpSpPr>
        <p:grpSpPr>
          <a:xfrm>
            <a:off x="-318" y="-953"/>
            <a:ext cx="12192000" cy="6858953"/>
            <a:chOff x="-318" y="-953"/>
            <a:chExt cx="12192000" cy="6858953"/>
          </a:xfrm>
        </p:grpSpPr>
        <p:grpSp>
          <p:nvGrpSpPr>
            <p:cNvPr id="22" name="组合 21"/>
            <p:cNvGrpSpPr/>
            <p:nvPr userDrawn="1"/>
          </p:nvGrpSpPr>
          <p:grpSpPr>
            <a:xfrm>
              <a:off x="-318" y="635"/>
              <a:ext cx="12192000" cy="6857365"/>
              <a:chOff x="-318" y="635"/>
              <a:chExt cx="12192000" cy="6857365"/>
            </a:xfrm>
          </p:grpSpPr>
          <p:grpSp>
            <p:nvGrpSpPr>
              <p:cNvPr id="25" name="组合 24"/>
              <p:cNvGrpSpPr/>
              <p:nvPr userDrawn="1">
                <p:custDataLst>
                  <p:tags r:id="rId10"/>
                </p:custDataLst>
              </p:nvPr>
            </p:nvGrpSpPr>
            <p:grpSpPr>
              <a:xfrm>
                <a:off x="-318" y="635"/>
                <a:ext cx="12192000" cy="6857365"/>
                <a:chOff x="0" y="0"/>
                <a:chExt cx="19200" cy="10799"/>
              </a:xfrm>
            </p:grpSpPr>
            <p:sp>
              <p:nvSpPr>
                <p:cNvPr id="27" name="矩形 26"/>
                <p:cNvSpPr/>
                <p:nvPr userDrawn="1">
                  <p:custDataLst>
                    <p:tags r:id="rId12"/>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8" name="矩形 27"/>
                <p:cNvSpPr/>
                <p:nvPr userDrawn="1">
                  <p:custDataLst>
                    <p:tags r:id="rId13"/>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9" name="菱形 28"/>
                <p:cNvSpPr/>
                <p:nvPr userDrawn="1">
                  <p:custDataLst>
                    <p:tags r:id="rId14"/>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nvGrpSpPr>
                <p:cNvPr id="30" name="组合 29"/>
                <p:cNvGrpSpPr/>
                <p:nvPr userDrawn="1">
                  <p:custDataLst>
                    <p:tags r:id="rId15"/>
                  </p:custDataLst>
                </p:nvPr>
              </p:nvGrpSpPr>
              <p:grpSpPr>
                <a:xfrm>
                  <a:off x="16448" y="9574"/>
                  <a:ext cx="2074" cy="675"/>
                  <a:chOff x="0" y="3633950"/>
                  <a:chExt cx="1405715" cy="457699"/>
                </a:xfrm>
              </p:grpSpPr>
              <p:sp>
                <p:nvSpPr>
                  <p:cNvPr id="31" name="菱形 30"/>
                  <p:cNvSpPr/>
                  <p:nvPr userDrawn="1">
                    <p:custDataLst>
                      <p:tags r:id="rId16"/>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32" name="菱形 31"/>
                  <p:cNvSpPr/>
                  <p:nvPr userDrawn="1">
                    <p:custDataLst>
                      <p:tags r:id="rId17"/>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33" name="菱形 32"/>
                  <p:cNvSpPr/>
                  <p:nvPr userDrawn="1">
                    <p:custDataLst>
                      <p:tags r:id="rId18"/>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grpSp>
          <p:sp>
            <p:nvSpPr>
              <p:cNvPr id="26" name="圆角矩形 7"/>
              <p:cNvSpPr/>
              <p:nvPr userDrawn="1">
                <p:custDataLst>
                  <p:tags r:id="rId11"/>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3" name="五边形 4"/>
            <p:cNvSpPr/>
            <p:nvPr userDrawn="1">
              <p:custDataLst>
                <p:tags r:id="rId8"/>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sp>
          <p:nvSpPr>
            <p:cNvPr id="24" name="五边形 6"/>
            <p:cNvSpPr/>
            <p:nvPr userDrawn="1">
              <p:custDataLst>
                <p:tags r:id="rId9"/>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5"/>
            </p:custDataLst>
          </p:nvPr>
        </p:nvSpPr>
        <p:spPr>
          <a:xfrm>
            <a:off x="2593023" y="2000251"/>
            <a:ext cx="7005955" cy="1491328"/>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7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10" name="文本占位符 9"/>
          <p:cNvSpPr>
            <a:spLocks noGrp="1"/>
          </p:cNvSpPr>
          <p:nvPr>
            <p:ph type="body" sz="quarter" idx="13" hasCustomPrompt="1"/>
            <p:custDataLst>
              <p:tags r:id="rId6"/>
            </p:custDataLst>
          </p:nvPr>
        </p:nvSpPr>
        <p:spPr>
          <a:xfrm>
            <a:off x="4979820" y="4079895"/>
            <a:ext cx="2232360" cy="481249"/>
          </a:xfrm>
        </p:spPr>
        <p:txBody>
          <a:bodyPr lIns="90000" tIns="0" rIns="90000" bIns="46800" anchor="ctr" anchorCtr="0">
            <a:normAutofit/>
          </a:bodyPr>
          <a:lstStyle>
            <a:lvl1pPr marL="0" indent="0" algn="ctr">
              <a:buNone/>
              <a:defRPr sz="2000" baseline="0">
                <a:latin typeface="Arial" panose="020B0704020202020204" pitchFamily="34" charset="0"/>
              </a:defRPr>
            </a:lvl1pPr>
            <a:lvl2pPr marL="457200" indent="0">
              <a:buNone/>
              <a:defRPr/>
            </a:lvl2pPr>
          </a:lstStyle>
          <a:p>
            <a:pPr lvl="0"/>
            <a:r>
              <a:rPr lang="zh-CN" altLang="en-US" dirty="0"/>
              <a:t>编辑文本</a:t>
            </a:r>
          </a:p>
        </p:txBody>
      </p:sp>
      <p:sp>
        <p:nvSpPr>
          <p:cNvPr id="12" name="文本占位符 11"/>
          <p:cNvSpPr>
            <a:spLocks noGrp="1"/>
          </p:cNvSpPr>
          <p:nvPr>
            <p:ph type="body" sz="quarter" idx="14" hasCustomPrompt="1"/>
            <p:custDataLst>
              <p:tags r:id="rId7"/>
            </p:custDataLst>
          </p:nvPr>
        </p:nvSpPr>
        <p:spPr>
          <a:xfrm>
            <a:off x="2593022" y="3539541"/>
            <a:ext cx="7005955" cy="481249"/>
          </a:xfrm>
        </p:spPr>
        <p:txBody>
          <a:bodyPr lIns="90000" tIns="0" rIns="90000" bIns="46800" anchor="t" anchorCtr="0">
            <a:normAutofit/>
          </a:bodyPr>
          <a:lstStyle>
            <a:lvl1pPr marL="0" indent="0" algn="ctr">
              <a:buNone/>
              <a:defRPr sz="2400" baseline="0">
                <a:latin typeface="Arial" panose="020B0704020202020204" pitchFamily="34" charset="0"/>
              </a:defRPr>
            </a:lvl1pPr>
            <a:lvl2pPr marL="457200" indent="0">
              <a:buNone/>
              <a:defRPr/>
            </a:lvl2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1"/>
            </p:custDataLst>
          </p:nvPr>
        </p:nvGrpSpPr>
        <p:grpSpPr>
          <a:xfrm>
            <a:off x="294286" y="-27771"/>
            <a:ext cx="11755418" cy="6611091"/>
            <a:chOff x="294286" y="-27771"/>
            <a:chExt cx="11755418" cy="6611091"/>
          </a:xfrm>
        </p:grpSpPr>
        <p:grpSp>
          <p:nvGrpSpPr>
            <p:cNvPr id="17" name="组合 16"/>
            <p:cNvGrpSpPr/>
            <p:nvPr userDrawn="1">
              <p:custDataLst>
                <p:tags r:id="rId6"/>
              </p:custDataLst>
            </p:nvPr>
          </p:nvGrpSpPr>
          <p:grpSpPr>
            <a:xfrm>
              <a:off x="11598965" y="6433146"/>
              <a:ext cx="450739" cy="150174"/>
              <a:chOff x="0" y="3623101"/>
              <a:chExt cx="1405715" cy="468548"/>
            </a:xfrm>
          </p:grpSpPr>
          <p:sp>
            <p:nvSpPr>
              <p:cNvPr id="19" name="菱形 18"/>
              <p:cNvSpPr/>
              <p:nvPr userDrawn="1">
                <p:custDataLst>
                  <p:tags r:id="rId8"/>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0" name="菱形 19"/>
              <p:cNvSpPr/>
              <p:nvPr userDrawn="1">
                <p:custDataLst>
                  <p:tags r:id="rId9"/>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1" name="菱形 20"/>
              <p:cNvSpPr/>
              <p:nvPr userDrawn="1">
                <p:custDataLst>
                  <p:tags r:id="rId10"/>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6" name="五边形 4"/>
            <p:cNvSpPr/>
            <p:nvPr userDrawn="1">
              <p:custDataLst>
                <p:tags r:id="rId7"/>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3" name="日期占位符 2" hidden="1"/>
          <p:cNvSpPr>
            <a:spLocks noGrp="1"/>
          </p:cNvSpPr>
          <p:nvPr userDrawn="1">
            <p:ph type="dt" sz="half" idx="10"/>
            <p:custDataLst>
              <p:tags r:id="rId2"/>
            </p:custDataLst>
          </p:nvPr>
        </p:nvSpPr>
        <p:spPr/>
        <p:txBody>
          <a:bodyPr/>
          <a:lstStyle/>
          <a:p>
            <a:fld id="{760FBDFE-C587-4B4C-A407-44438C67B59E}" type="datetimeFigureOut">
              <a:rPr lang="zh-CN" altLang="en-US" smtClean="0"/>
              <a:t>2025/4/23</a:t>
            </a:fld>
            <a:endParaRPr lang="zh-CN" altLang="en-US"/>
          </a:p>
        </p:txBody>
      </p:sp>
      <p:sp>
        <p:nvSpPr>
          <p:cNvPr id="4" name="页脚占位符 3" hidden="1"/>
          <p:cNvSpPr>
            <a:spLocks noGrp="1"/>
          </p:cNvSpPr>
          <p:nvPr userDrawn="1">
            <p:ph type="ftr" sz="quarter" idx="11"/>
            <p:custDataLst>
              <p:tags r:id="rId3"/>
            </p:custDataLst>
          </p:nvPr>
        </p:nvSpPr>
        <p:spPr/>
        <p:txBody>
          <a:bodyPr/>
          <a:lstStyle/>
          <a:p>
            <a:endParaRPr lang="zh-CN" altLang="en-US" dirty="0"/>
          </a:p>
        </p:txBody>
      </p:sp>
      <p:sp>
        <p:nvSpPr>
          <p:cNvPr id="5" name="灯片编号占位符 4" hidden="1"/>
          <p:cNvSpPr>
            <a:spLocks noGrp="1"/>
          </p:cNvSpPr>
          <p:nvPr userDrawn="1">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7" name="标题 6" hidden="1"/>
          <p:cNvSpPr>
            <a:spLocks noGrp="1"/>
          </p:cNvSpPr>
          <p:nvPr>
            <p:ph type="title"/>
            <p:custDataLst>
              <p:tags r:id="rId5"/>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23" name="组合 22"/>
          <p:cNvGrpSpPr/>
          <p:nvPr userDrawn="1">
            <p:custDataLst>
              <p:tags r:id="rId1"/>
            </p:custDataLst>
          </p:nvPr>
        </p:nvGrpSpPr>
        <p:grpSpPr>
          <a:xfrm>
            <a:off x="257176" y="284361"/>
            <a:ext cx="11842224" cy="6446131"/>
            <a:chOff x="257176" y="284361"/>
            <a:chExt cx="11842224" cy="6446131"/>
          </a:xfrm>
        </p:grpSpPr>
        <p:sp>
          <p:nvSpPr>
            <p:cNvPr id="24" name="矩形 23"/>
            <p:cNvSpPr/>
            <p:nvPr userDrawn="1">
              <p:custDataLst>
                <p:tags r:id="rId7"/>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704020202020204" pitchFamily="34" charset="0"/>
                <a:sym typeface="+mn-ea"/>
              </a:endParaRPr>
            </a:p>
          </p:txBody>
        </p:sp>
        <p:grpSp>
          <p:nvGrpSpPr>
            <p:cNvPr id="25" name="组合 24"/>
            <p:cNvGrpSpPr/>
            <p:nvPr userDrawn="1">
              <p:custDataLst>
                <p:tags r:id="rId8"/>
              </p:custDataLst>
            </p:nvPr>
          </p:nvGrpSpPr>
          <p:grpSpPr>
            <a:xfrm>
              <a:off x="11148545" y="6413693"/>
              <a:ext cx="950855" cy="316799"/>
              <a:chOff x="0" y="3623101"/>
              <a:chExt cx="1405715" cy="468548"/>
            </a:xfrm>
          </p:grpSpPr>
          <p:sp>
            <p:nvSpPr>
              <p:cNvPr id="27" name="菱形 26"/>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8" name="菱形 27"/>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9" name="菱形 28"/>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6" name="五边形 4"/>
            <p:cNvSpPr/>
            <p:nvPr userDrawn="1">
              <p:custDataLst>
                <p:tags r:id="rId9"/>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userDrawn="1">
            <p:ph type="title" hasCustomPrompt="1"/>
            <p:custDataLst>
              <p:tags r:id="rId2"/>
            </p:custDataLst>
          </p:nvPr>
        </p:nvSpPr>
        <p:spPr>
          <a:xfrm>
            <a:off x="1281600" y="1249200"/>
            <a:ext cx="9626400" cy="723600"/>
          </a:xfrm>
        </p:spPr>
        <p:txBody>
          <a:bodyPr lIns="90000" tIns="46800" rIns="90000" bIns="46800" anchor="ctr">
            <a:normAutofit/>
          </a:bodyPr>
          <a:lstStyle>
            <a:lvl1pPr marL="0" indent="0">
              <a:buFont typeface="Arial" panose="020B0704020202020204" pitchFamily="34" charset="0"/>
              <a:buNone/>
              <a:defRPr sz="3200"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单击此处编辑标题</a:t>
            </a:r>
          </a:p>
        </p:txBody>
      </p:sp>
      <p:sp>
        <p:nvSpPr>
          <p:cNvPr id="7" name="内容占位符 6"/>
          <p:cNvSpPr>
            <a:spLocks noGrp="1"/>
          </p:cNvSpPr>
          <p:nvPr userDrawn="1">
            <p:ph sz="quarter" idx="13"/>
            <p:custDataLst>
              <p:tags r:id="rId3"/>
            </p:custDataLst>
          </p:nvPr>
        </p:nvSpPr>
        <p:spPr>
          <a:xfrm>
            <a:off x="1281113" y="2163600"/>
            <a:ext cx="9626600" cy="34452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vl2pPr marL="457200" indent="0">
              <a:buNone/>
              <a:defRPr baseline="0">
                <a:solidFill>
                  <a:schemeClr val="tx1">
                    <a:lumMod val="85000"/>
                    <a:lumOff val="15000"/>
                  </a:schemeClr>
                </a:solidFill>
                <a:latin typeface="Arial" panose="020B0704020202020204" pitchFamily="34" charset="0"/>
                <a:ea typeface="Arial" panose="020B0704020202020204" pitchFamily="34" charset="0"/>
              </a:defRPr>
            </a:lvl2pPr>
            <a:lvl3pPr marL="914400" indent="0">
              <a:buNone/>
              <a:defRPr baseline="0">
                <a:solidFill>
                  <a:schemeClr val="tx1">
                    <a:lumMod val="85000"/>
                    <a:lumOff val="15000"/>
                  </a:schemeClr>
                </a:solidFill>
                <a:latin typeface="Arial" panose="020B0704020202020204" pitchFamily="34" charset="0"/>
                <a:ea typeface="Arial" panose="020B0704020202020204" pitchFamily="34" charset="0"/>
              </a:defRPr>
            </a:lvl3pPr>
            <a:lvl4pPr marL="1371600" indent="0">
              <a:buNone/>
              <a:defRPr baseline="0">
                <a:solidFill>
                  <a:schemeClr val="tx1">
                    <a:lumMod val="85000"/>
                    <a:lumOff val="15000"/>
                  </a:schemeClr>
                </a:solidFill>
                <a:latin typeface="Arial" panose="020B0704020202020204" pitchFamily="34" charset="0"/>
                <a:ea typeface="Arial" panose="020B0704020202020204" pitchFamily="34" charset="0"/>
              </a:defRPr>
            </a:lvl4pPr>
            <a:lvl5pPr marL="1828800" indent="0">
              <a:buNone/>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userDrawn="1">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704020202020204" pitchFamily="34" charset="0"/>
              <a:ea typeface="Arial" panose="020B0704020202020204" pitchFamily="34" charset="0"/>
              <a:sym typeface="+mn-ea"/>
            </a:endParaRPr>
          </a:p>
        </p:txBody>
      </p:sp>
      <p:grpSp>
        <p:nvGrpSpPr>
          <p:cNvPr id="13" name="组合 12"/>
          <p:cNvGrpSpPr/>
          <p:nvPr userDrawn="1">
            <p:custDataLst>
              <p:tags r:id="rId2"/>
            </p:custDataLst>
          </p:nvPr>
        </p:nvGrpSpPr>
        <p:grpSpPr>
          <a:xfrm>
            <a:off x="294286" y="-27771"/>
            <a:ext cx="11755418" cy="6611091"/>
            <a:chOff x="294286" y="-27771"/>
            <a:chExt cx="11755418" cy="6611091"/>
          </a:xfrm>
        </p:grpSpPr>
        <p:grpSp>
          <p:nvGrpSpPr>
            <p:cNvPr id="16" name="组合 15"/>
            <p:cNvGrpSpPr/>
            <p:nvPr userDrawn="1">
              <p:custDataLst>
                <p:tags r:id="rId9"/>
              </p:custDataLst>
            </p:nvPr>
          </p:nvGrpSpPr>
          <p:grpSpPr>
            <a:xfrm>
              <a:off x="11598965" y="6433146"/>
              <a:ext cx="450739" cy="150174"/>
              <a:chOff x="0" y="3623101"/>
              <a:chExt cx="1405715" cy="468548"/>
            </a:xfrm>
          </p:grpSpPr>
          <p:sp>
            <p:nvSpPr>
              <p:cNvPr id="18" name="菱形 17"/>
              <p:cNvSpPr/>
              <p:nvPr userDrawn="1">
                <p:custDataLst>
                  <p:tags r:id="rId11"/>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9" name="菱形 18"/>
              <p:cNvSpPr/>
              <p:nvPr userDrawn="1">
                <p:custDataLst>
                  <p:tags r:id="rId12"/>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2" name="菱形 21"/>
              <p:cNvSpPr/>
              <p:nvPr userDrawn="1">
                <p:custDataLst>
                  <p:tags r:id="rId13"/>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7" name="五边形 4"/>
            <p:cNvSpPr/>
            <p:nvPr userDrawn="1">
              <p:custDataLst>
                <p:tags r:id="rId10"/>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userDrawn="1">
            <p:ph type="title" hasCustomPrompt="1"/>
            <p:custDataLst>
              <p:tags r:id="rId3"/>
            </p:custDataLst>
          </p:nvPr>
        </p:nvSpPr>
        <p:spPr>
          <a:xfrm>
            <a:off x="583200" y="629920"/>
            <a:ext cx="3960000" cy="1022480"/>
          </a:xfrm>
        </p:spPr>
        <p:txBody>
          <a:bodyPr lIns="90000" tIns="46800" rIns="90000" bIns="46800" anchor="ctr">
            <a:normAutofit/>
          </a:bodyPr>
          <a:lstStyle>
            <a:lvl1pPr marL="0" indent="0">
              <a:buFont typeface="Arial" panose="020B0704020202020204" pitchFamily="34" charset="0"/>
              <a:buNone/>
              <a:defRPr sz="3600"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编辑标题</a:t>
            </a:r>
          </a:p>
        </p:txBody>
      </p:sp>
      <p:sp>
        <p:nvSpPr>
          <p:cNvPr id="3" name="日期占位符 2"/>
          <p:cNvSpPr>
            <a:spLocks noGrp="1"/>
          </p:cNvSpPr>
          <p:nvPr userDrawn="1">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dirty="0"/>
          </a:p>
        </p:txBody>
      </p:sp>
      <p:sp>
        <p:nvSpPr>
          <p:cNvPr id="4" name="页脚占位符 3"/>
          <p:cNvSpPr>
            <a:spLocks noGrp="1"/>
          </p:cNvSpPr>
          <p:nvPr userDrawn="1">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7"/>
            </p:custDataLst>
          </p:nvPr>
        </p:nvSpPr>
        <p:spPr>
          <a:xfrm>
            <a:off x="586800" y="1764000"/>
            <a:ext cx="3956400" cy="40932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vl2pPr marL="457200" indent="0">
              <a:buNone/>
              <a:defRPr baseline="0">
                <a:solidFill>
                  <a:schemeClr val="tx1">
                    <a:lumMod val="85000"/>
                    <a:lumOff val="15000"/>
                  </a:schemeClr>
                </a:solidFill>
                <a:latin typeface="Arial" panose="020B0704020202020204" pitchFamily="34" charset="0"/>
                <a:ea typeface="Arial" panose="020B0704020202020204" pitchFamily="34" charset="0"/>
              </a:defRPr>
            </a:lvl2pPr>
            <a:lvl3pPr marL="914400" indent="0">
              <a:buNone/>
              <a:defRPr baseline="0">
                <a:solidFill>
                  <a:schemeClr val="tx1">
                    <a:lumMod val="85000"/>
                    <a:lumOff val="15000"/>
                  </a:schemeClr>
                </a:solidFill>
                <a:latin typeface="Arial" panose="020B0704020202020204" pitchFamily="34" charset="0"/>
                <a:ea typeface="Arial" panose="020B0704020202020204" pitchFamily="34" charset="0"/>
              </a:defRPr>
            </a:lvl3pPr>
            <a:lvl4pPr marL="1371600" indent="0">
              <a:buNone/>
              <a:defRPr baseline="0">
                <a:solidFill>
                  <a:schemeClr val="tx1">
                    <a:lumMod val="85000"/>
                    <a:lumOff val="15000"/>
                  </a:schemeClr>
                </a:solidFill>
                <a:latin typeface="Arial" panose="020B0704020202020204" pitchFamily="34" charset="0"/>
                <a:ea typeface="Arial" panose="020B0704020202020204" pitchFamily="34" charset="0"/>
              </a:defRPr>
            </a:lvl4pPr>
            <a:lvl5pPr marL="1828800" indent="0">
              <a:buNone/>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userDrawn="1">
            <p:ph sz="quarter" idx="14"/>
            <p:custDataLst>
              <p:tags r:id="rId8"/>
            </p:custDataLst>
          </p:nvPr>
        </p:nvSpPr>
        <p:spPr>
          <a:xfrm>
            <a:off x="5101200" y="769938"/>
            <a:ext cx="6480000" cy="5087937"/>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vl2pPr marL="457200" indent="0">
              <a:buNone/>
              <a:defRPr baseline="0">
                <a:solidFill>
                  <a:schemeClr val="tx1">
                    <a:lumMod val="85000"/>
                    <a:lumOff val="15000"/>
                  </a:schemeClr>
                </a:solidFill>
                <a:latin typeface="Arial" panose="020B0704020202020204" pitchFamily="34" charset="0"/>
                <a:ea typeface="Arial" panose="020B0704020202020204" pitchFamily="34" charset="0"/>
              </a:defRPr>
            </a:lvl2pPr>
            <a:lvl3pPr marL="914400" indent="0">
              <a:buNone/>
              <a:defRPr baseline="0">
                <a:solidFill>
                  <a:schemeClr val="tx1">
                    <a:lumMod val="85000"/>
                    <a:lumOff val="15000"/>
                  </a:schemeClr>
                </a:solidFill>
                <a:latin typeface="Arial" panose="020B0704020202020204" pitchFamily="34" charset="0"/>
                <a:ea typeface="Arial" panose="020B0704020202020204" pitchFamily="34" charset="0"/>
              </a:defRPr>
            </a:lvl3pPr>
            <a:lvl4pPr marL="1371600" indent="0">
              <a:buNone/>
              <a:defRPr baseline="0">
                <a:solidFill>
                  <a:schemeClr val="tx1">
                    <a:lumMod val="85000"/>
                    <a:lumOff val="15000"/>
                  </a:schemeClr>
                </a:solidFill>
                <a:latin typeface="Arial" panose="020B0704020202020204" pitchFamily="34" charset="0"/>
                <a:ea typeface="Arial" panose="020B0704020202020204" pitchFamily="34" charset="0"/>
              </a:defRPr>
            </a:lvl4pPr>
            <a:lvl5pPr marL="1828800" indent="0">
              <a:buNone/>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704020202020204" pitchFamily="34" charset="0"/>
              <a:ea typeface="Arial" panose="020B0704020202020204" pitchFamily="34" charset="0"/>
              <a:sym typeface="+mn-ea"/>
            </a:endParaRPr>
          </a:p>
        </p:txBody>
      </p:sp>
      <p:grpSp>
        <p:nvGrpSpPr>
          <p:cNvPr id="21" name="组合 20"/>
          <p:cNvGrpSpPr/>
          <p:nvPr userDrawn="1">
            <p:custDataLst>
              <p:tags r:id="rId2"/>
            </p:custDataLst>
          </p:nvPr>
        </p:nvGrpSpPr>
        <p:grpSpPr>
          <a:xfrm>
            <a:off x="294286" y="-27771"/>
            <a:ext cx="11755418" cy="6611091"/>
            <a:chOff x="294286" y="-27771"/>
            <a:chExt cx="11755418" cy="6611091"/>
          </a:xfrm>
        </p:grpSpPr>
        <p:grpSp>
          <p:nvGrpSpPr>
            <p:cNvPr id="23" name="组合 22"/>
            <p:cNvGrpSpPr/>
            <p:nvPr userDrawn="1">
              <p:custDataLst>
                <p:tags r:id="rId9"/>
              </p:custDataLst>
            </p:nvPr>
          </p:nvGrpSpPr>
          <p:grpSpPr>
            <a:xfrm>
              <a:off x="11598965" y="6433146"/>
              <a:ext cx="450739" cy="150174"/>
              <a:chOff x="0" y="3623101"/>
              <a:chExt cx="1405715" cy="468548"/>
            </a:xfrm>
          </p:grpSpPr>
          <p:sp>
            <p:nvSpPr>
              <p:cNvPr id="25" name="菱形 24"/>
              <p:cNvSpPr/>
              <p:nvPr userDrawn="1">
                <p:custDataLst>
                  <p:tags r:id="rId11"/>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6" name="菱形 25"/>
              <p:cNvSpPr/>
              <p:nvPr userDrawn="1">
                <p:custDataLst>
                  <p:tags r:id="rId12"/>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7" name="菱形 26"/>
              <p:cNvSpPr/>
              <p:nvPr userDrawn="1">
                <p:custDataLst>
                  <p:tags r:id="rId13"/>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4" name="五边形 4"/>
            <p:cNvSpPr/>
            <p:nvPr userDrawn="1">
              <p:custDataLst>
                <p:tags r:id="rId10"/>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3"/>
            </p:custDataLst>
          </p:nvPr>
        </p:nvSpPr>
        <p:spPr>
          <a:xfrm>
            <a:off x="612000" y="689418"/>
            <a:ext cx="10976400" cy="718182"/>
          </a:xfrm>
        </p:spPr>
        <p:txBody>
          <a:bodyPr lIns="90000" tIns="46800" rIns="90000" bIns="46800" anchor="ctr">
            <a:normAutofit/>
          </a:bodyPr>
          <a:lstStyle>
            <a:lvl1pPr algn="ctr">
              <a:defRPr sz="3600"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lIns="90000" tIns="46800" rIns="90000" bIns="46800">
            <a:normAutofit/>
          </a:bodyPr>
          <a:lstStyle>
            <a:lvl1pPr algn="ctr">
              <a:defRPr baseline="0">
                <a:solidFill>
                  <a:schemeClr val="tx1">
                    <a:lumMod val="85000"/>
                    <a:lumOff val="15000"/>
                  </a:schemeClr>
                </a:solidFill>
                <a:latin typeface="Arial" panose="020B0704020202020204" pitchFamily="34" charset="0"/>
                <a:ea typeface="Arial" panose="020B0704020202020204" pitchFamily="34" charset="0"/>
              </a:defRPr>
            </a:lvl1pPr>
          </a:lstStyle>
          <a:p>
            <a:pPr lvl="0"/>
            <a:r>
              <a:rPr lang="zh-CN" altLang="en-US" dirty="0"/>
              <a:t>单击此处编辑母版文本样式</a:t>
            </a:r>
          </a:p>
        </p:txBody>
      </p:sp>
      <p:sp>
        <p:nvSpPr>
          <p:cNvPr id="9" name="内容占位符 8"/>
          <p:cNvSpPr>
            <a:spLocks noGrp="1"/>
          </p:cNvSpPr>
          <p:nvPr>
            <p:ph sz="quarter" idx="14"/>
            <p:custDataLst>
              <p:tags r:id="rId8"/>
            </p:custDataLst>
          </p:nvPr>
        </p:nvSpPr>
        <p:spPr>
          <a:xfrm>
            <a:off x="612775" y="2808000"/>
            <a:ext cx="10965600" cy="3430800"/>
          </a:xfrm>
        </p:spPr>
        <p:txBody>
          <a:bodyPr lIns="90000" tIns="46800" rIns="90000" bIns="46800">
            <a:normAutofit/>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vl2pPr>
              <a:defRPr baseline="0">
                <a:solidFill>
                  <a:schemeClr val="tx1">
                    <a:lumMod val="85000"/>
                    <a:lumOff val="15000"/>
                  </a:schemeClr>
                </a:solidFill>
                <a:latin typeface="Arial" panose="020B0704020202020204" pitchFamily="34" charset="0"/>
                <a:ea typeface="Arial" panose="020B0704020202020204" pitchFamily="34" charset="0"/>
              </a:defRPr>
            </a:lvl2pPr>
            <a:lvl3pPr>
              <a:defRPr baseline="0">
                <a:solidFill>
                  <a:schemeClr val="tx1">
                    <a:lumMod val="85000"/>
                    <a:lumOff val="15000"/>
                  </a:schemeClr>
                </a:solidFill>
                <a:latin typeface="Arial" panose="020B0704020202020204" pitchFamily="34" charset="0"/>
                <a:ea typeface="Arial" panose="020B0704020202020204" pitchFamily="34" charset="0"/>
              </a:defRPr>
            </a:lvl3pPr>
            <a:lvl4pPr>
              <a:defRPr baseline="0">
                <a:solidFill>
                  <a:schemeClr val="tx1">
                    <a:lumMod val="85000"/>
                    <a:lumOff val="15000"/>
                  </a:schemeClr>
                </a:solidFill>
                <a:latin typeface="Arial" panose="020B0704020202020204" pitchFamily="34" charset="0"/>
                <a:ea typeface="Arial" panose="020B0704020202020204" pitchFamily="34" charset="0"/>
              </a:defRPr>
            </a:lvl4pPr>
            <a:lvl5pPr>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704020202020204" pitchFamily="34" charset="0"/>
              <a:ea typeface="Arial" panose="020B0704020202020204" pitchFamily="34" charset="0"/>
              <a:sym typeface="+mn-ea"/>
            </a:endParaRPr>
          </a:p>
        </p:txBody>
      </p:sp>
      <p:grpSp>
        <p:nvGrpSpPr>
          <p:cNvPr id="20" name="组合 19"/>
          <p:cNvGrpSpPr/>
          <p:nvPr userDrawn="1">
            <p:custDataLst>
              <p:tags r:id="rId2"/>
            </p:custDataLst>
          </p:nvPr>
        </p:nvGrpSpPr>
        <p:grpSpPr>
          <a:xfrm>
            <a:off x="294286" y="-27771"/>
            <a:ext cx="11755418" cy="6611091"/>
            <a:chOff x="294286" y="-27771"/>
            <a:chExt cx="11755418" cy="6611091"/>
          </a:xfrm>
        </p:grpSpPr>
        <p:grpSp>
          <p:nvGrpSpPr>
            <p:cNvPr id="21" name="组合 20"/>
            <p:cNvGrpSpPr/>
            <p:nvPr userDrawn="1">
              <p:custDataLst>
                <p:tags r:id="rId9"/>
              </p:custDataLst>
            </p:nvPr>
          </p:nvGrpSpPr>
          <p:grpSpPr>
            <a:xfrm>
              <a:off x="11598965" y="6433146"/>
              <a:ext cx="450739" cy="150174"/>
              <a:chOff x="0" y="3623101"/>
              <a:chExt cx="1405715" cy="468548"/>
            </a:xfrm>
          </p:grpSpPr>
          <p:sp>
            <p:nvSpPr>
              <p:cNvPr id="25" name="菱形 24"/>
              <p:cNvSpPr/>
              <p:nvPr userDrawn="1">
                <p:custDataLst>
                  <p:tags r:id="rId11"/>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6" name="菱形 25"/>
              <p:cNvSpPr/>
              <p:nvPr userDrawn="1">
                <p:custDataLst>
                  <p:tags r:id="rId12"/>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27" name="菱形 26"/>
              <p:cNvSpPr/>
              <p:nvPr userDrawn="1">
                <p:custDataLst>
                  <p:tags r:id="rId13"/>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2" name="五边形 4"/>
            <p:cNvSpPr/>
            <p:nvPr userDrawn="1">
              <p:custDataLst>
                <p:tags r:id="rId10"/>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3"/>
            </p:custDataLst>
          </p:nvPr>
        </p:nvSpPr>
        <p:spPr>
          <a:xfrm>
            <a:off x="604800" y="579120"/>
            <a:ext cx="10976400" cy="655680"/>
          </a:xfrm>
        </p:spPr>
        <p:txBody>
          <a:bodyPr lIns="90000" tIns="46800" rIns="90000" bIns="46800" anchor="ctr">
            <a:normAutofit/>
          </a:bodyPr>
          <a:lstStyle>
            <a:lvl1pPr algn="ctr">
              <a:defRPr sz="3200"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lIns="90000" tIns="46800" rIns="90000" bIns="46800">
            <a:normAutofit/>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vl2pPr>
              <a:defRPr baseline="0">
                <a:solidFill>
                  <a:schemeClr val="tx1">
                    <a:lumMod val="85000"/>
                    <a:lumOff val="15000"/>
                  </a:schemeClr>
                </a:solidFill>
                <a:latin typeface="Arial" panose="020B0704020202020204" pitchFamily="34" charset="0"/>
                <a:ea typeface="Arial" panose="020B0704020202020204" pitchFamily="34" charset="0"/>
              </a:defRPr>
            </a:lvl2pPr>
            <a:lvl3pPr>
              <a:defRPr baseline="0">
                <a:solidFill>
                  <a:schemeClr val="tx1">
                    <a:lumMod val="85000"/>
                    <a:lumOff val="15000"/>
                  </a:schemeClr>
                </a:solidFill>
                <a:latin typeface="Arial" panose="020B0704020202020204" pitchFamily="34" charset="0"/>
                <a:ea typeface="Arial" panose="020B0704020202020204" pitchFamily="34" charset="0"/>
              </a:defRPr>
            </a:lvl3pPr>
            <a:lvl4pPr>
              <a:defRPr baseline="0">
                <a:solidFill>
                  <a:schemeClr val="tx1">
                    <a:lumMod val="85000"/>
                    <a:lumOff val="15000"/>
                  </a:schemeClr>
                </a:solidFill>
                <a:latin typeface="Arial" panose="020B0704020202020204" pitchFamily="34" charset="0"/>
                <a:ea typeface="Arial" panose="020B0704020202020204" pitchFamily="34" charset="0"/>
              </a:defRPr>
            </a:lvl4pPr>
            <a:lvl5pPr>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8"/>
            </p:custDataLst>
          </p:nvPr>
        </p:nvSpPr>
        <p:spPr>
          <a:xfrm>
            <a:off x="594000" y="5180400"/>
            <a:ext cx="11001600" cy="10116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704020202020204" pitchFamily="34" charset="0"/>
              <a:ea typeface="Arial" panose="020B0704020202020204" pitchFamily="34" charset="0"/>
              <a:sym typeface="+mn-ea"/>
            </a:endParaRPr>
          </a:p>
        </p:txBody>
      </p:sp>
      <p:sp>
        <p:nvSpPr>
          <p:cNvPr id="2" name="标题 1"/>
          <p:cNvSpPr>
            <a:spLocks noGrp="1"/>
          </p:cNvSpPr>
          <p:nvPr>
            <p:ph type="title"/>
            <p:custDataLst>
              <p:tags r:id="rId2"/>
            </p:custDataLst>
          </p:nvPr>
        </p:nvSpPr>
        <p:spPr>
          <a:xfrm>
            <a:off x="579600" y="237600"/>
            <a:ext cx="11037600" cy="441964"/>
          </a:xfrm>
        </p:spPr>
        <p:txBody>
          <a:bodyPr lIns="90000" tIns="46800" rIns="90000" bIns="46800">
            <a:normAutofit/>
          </a:bodyPr>
          <a:lstStyle>
            <a:lvl1pPr marL="0" indent="0">
              <a:buFont typeface="Arial" panose="020B0704020202020204" pitchFamily="34" charset="0"/>
              <a:buNone/>
              <a:defRPr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vl2pPr marL="457200" indent="0">
              <a:buNone/>
              <a:defRPr baseline="0">
                <a:solidFill>
                  <a:schemeClr val="tx1">
                    <a:lumMod val="85000"/>
                    <a:lumOff val="15000"/>
                  </a:schemeClr>
                </a:solidFill>
                <a:latin typeface="Arial" panose="020B0704020202020204" pitchFamily="34" charset="0"/>
                <a:ea typeface="Arial" panose="020B0704020202020204" pitchFamily="34" charset="0"/>
              </a:defRPr>
            </a:lvl2pPr>
            <a:lvl3pPr marL="914400" indent="0">
              <a:buNone/>
              <a:defRPr baseline="0">
                <a:solidFill>
                  <a:schemeClr val="tx1">
                    <a:lumMod val="85000"/>
                    <a:lumOff val="15000"/>
                  </a:schemeClr>
                </a:solidFill>
                <a:latin typeface="Arial" panose="020B0704020202020204" pitchFamily="34" charset="0"/>
                <a:ea typeface="Arial" panose="020B0704020202020204" pitchFamily="34" charset="0"/>
              </a:defRPr>
            </a:lvl3pPr>
            <a:lvl4pPr marL="1371600" indent="0">
              <a:buNone/>
              <a:defRPr baseline="0">
                <a:solidFill>
                  <a:schemeClr val="tx1">
                    <a:lumMod val="85000"/>
                    <a:lumOff val="15000"/>
                  </a:schemeClr>
                </a:solidFill>
                <a:latin typeface="Arial" panose="020B0704020202020204" pitchFamily="34" charset="0"/>
                <a:ea typeface="Arial" panose="020B0704020202020204" pitchFamily="34" charset="0"/>
              </a:defRPr>
            </a:lvl4pPr>
            <a:lvl5pPr marL="1828800" indent="0">
              <a:buNone/>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vl2pPr marL="457200" indent="0">
              <a:buNone/>
              <a:defRPr baseline="0">
                <a:solidFill>
                  <a:schemeClr val="tx1">
                    <a:lumMod val="85000"/>
                    <a:lumOff val="15000"/>
                  </a:schemeClr>
                </a:solidFill>
                <a:latin typeface="Arial" panose="020B0704020202020204" pitchFamily="34" charset="0"/>
                <a:ea typeface="Arial" panose="020B0704020202020204" pitchFamily="34" charset="0"/>
              </a:defRPr>
            </a:lvl2pPr>
            <a:lvl3pPr marL="914400" indent="0">
              <a:buNone/>
              <a:defRPr baseline="0">
                <a:solidFill>
                  <a:schemeClr val="tx1">
                    <a:lumMod val="85000"/>
                    <a:lumOff val="15000"/>
                  </a:schemeClr>
                </a:solidFill>
                <a:latin typeface="Arial" panose="020B0704020202020204" pitchFamily="34" charset="0"/>
                <a:ea typeface="Arial" panose="020B0704020202020204" pitchFamily="34" charset="0"/>
              </a:defRPr>
            </a:lvl3pPr>
            <a:lvl4pPr marL="1371600" indent="0">
              <a:buNone/>
              <a:defRPr baseline="0">
                <a:solidFill>
                  <a:schemeClr val="tx1">
                    <a:lumMod val="85000"/>
                    <a:lumOff val="15000"/>
                  </a:schemeClr>
                </a:solidFill>
                <a:latin typeface="Arial" panose="020B0704020202020204" pitchFamily="34" charset="0"/>
                <a:ea typeface="Arial" panose="020B0704020202020204" pitchFamily="34" charset="0"/>
              </a:defRPr>
            </a:lvl4pPr>
            <a:lvl5pPr marL="1828800" indent="0">
              <a:buNone/>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lIns="90000" tIns="46800" rIns="90000" bIns="46800">
            <a:normAutofit/>
          </a:bodyPr>
          <a:lstStyle>
            <a:lvl1pPr marL="0" indent="0">
              <a:buNone/>
              <a:defRPr baseline="0">
                <a:solidFill>
                  <a:schemeClr val="tx1">
                    <a:lumMod val="85000"/>
                    <a:lumOff val="15000"/>
                  </a:schemeClr>
                </a:solidFill>
                <a:latin typeface="Arial" panose="020B0704020202020204" pitchFamily="34" charset="0"/>
                <a:ea typeface="Arial" panose="020B0704020202020204" pitchFamily="34"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tx2"/>
        </a:solidFill>
        <a:effectLst/>
      </p:bgPr>
    </p:bg>
    <p:spTree>
      <p:nvGrpSpPr>
        <p:cNvPr id="1" name=""/>
        <p:cNvGrpSpPr/>
        <p:nvPr/>
      </p:nvGrpSpPr>
      <p:grpSpPr>
        <a:xfrm>
          <a:off x="0" y="0"/>
          <a:ext cx="0" cy="0"/>
          <a:chOff x="0" y="0"/>
          <a:chExt cx="0" cy="0"/>
        </a:xfrm>
      </p:grpSpPr>
      <p:sp>
        <p:nvSpPr>
          <p:cNvPr id="17" name="圆角矩形 7"/>
          <p:cNvSpPr/>
          <p:nvPr userDrawn="1">
            <p:custDataLst>
              <p:tags r:id="rId1"/>
            </p:custDataLst>
          </p:nvPr>
        </p:nvSpPr>
        <p:spPr>
          <a:xfrm>
            <a:off x="193040" y="182880"/>
            <a:ext cx="11805285" cy="6491605"/>
          </a:xfrm>
          <a:prstGeom prst="roundRect">
            <a:avLst>
              <a:gd name="adj" fmla="val 172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704020202020204" pitchFamily="34" charset="0"/>
              <a:ea typeface="Arial" panose="020B0704020202020204" pitchFamily="34" charset="0"/>
            </a:endParaRPr>
          </a:p>
        </p:txBody>
      </p:sp>
      <p:sp>
        <p:nvSpPr>
          <p:cNvPr id="10" name="矩形 9"/>
          <p:cNvSpPr/>
          <p:nvPr userDrawn="1">
            <p:custDataLst>
              <p:tags r:id="rId2"/>
            </p:custDataLst>
          </p:nvPr>
        </p:nvSpPr>
        <p:spPr>
          <a:xfrm>
            <a:off x="0" y="98638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704020202020204" pitchFamily="34" charset="0"/>
              <a:ea typeface="Arial" panose="020B0704020202020204" pitchFamily="34" charset="0"/>
              <a:sym typeface="+mn-ea"/>
            </a:endParaRPr>
          </a:p>
        </p:txBody>
      </p:sp>
      <p:grpSp>
        <p:nvGrpSpPr>
          <p:cNvPr id="6" name="组合 5"/>
          <p:cNvGrpSpPr/>
          <p:nvPr userDrawn="1">
            <p:custDataLst>
              <p:tags r:id="rId3"/>
            </p:custDataLst>
          </p:nvPr>
        </p:nvGrpSpPr>
        <p:grpSpPr>
          <a:xfrm>
            <a:off x="5273040" y="-953"/>
            <a:ext cx="1646238" cy="6858953"/>
            <a:chOff x="5273040" y="-953"/>
            <a:chExt cx="1646238" cy="6858953"/>
          </a:xfrm>
        </p:grpSpPr>
        <p:sp>
          <p:nvSpPr>
            <p:cNvPr id="12"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sp>
          <p:nvSpPr>
            <p:cNvPr id="13" name="五边形 6"/>
            <p:cNvSpPr/>
            <p:nvPr userDrawn="1">
              <p:custDataLst>
                <p:tags r:id="rId10"/>
              </p:custDataLst>
            </p:nvPr>
          </p:nvSpPr>
          <p:spPr>
            <a:xfrm rot="16200000" flipV="1">
              <a:off x="5792470" y="5731510"/>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 name="标题 1"/>
          <p:cNvSpPr>
            <a:spLocks noGrp="1"/>
          </p:cNvSpPr>
          <p:nvPr userDrawn="1">
            <p:ph type="title" hasCustomPrompt="1"/>
            <p:custDataLst>
              <p:tags r:id="rId4"/>
            </p:custDataLst>
          </p:nvPr>
        </p:nvSpPr>
        <p:spPr>
          <a:xfrm>
            <a:off x="1522800" y="1818640"/>
            <a:ext cx="9144000" cy="1907360"/>
          </a:xfrm>
        </p:spPr>
        <p:txBody>
          <a:bodyPr lIns="90000" tIns="46800" rIns="90000" bIns="46800" anchor="b">
            <a:normAutofit/>
          </a:bodyPr>
          <a:lstStyle>
            <a:lvl1pPr marL="0" indent="0" algn="ctr">
              <a:buFont typeface="Arial" panose="020B0704020202020204" pitchFamily="34" charset="0"/>
              <a:buNone/>
              <a:defRPr sz="6000" baseline="0">
                <a:solidFill>
                  <a:schemeClr val="tx1">
                    <a:lumMod val="85000"/>
                    <a:lumOff val="15000"/>
                  </a:schemeClr>
                </a:solidFill>
                <a:latin typeface="Arial" panose="020B0704020202020204" pitchFamily="34" charset="0"/>
                <a:ea typeface="Arial" panose="020B0704020202020204" pitchFamily="34" charset="0"/>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522413" y="3862800"/>
            <a:ext cx="9144000" cy="1656000"/>
          </a:xfrm>
        </p:spPr>
        <p:txBody>
          <a:bodyPr lIns="90000" tIns="46800" rIns="90000" bIns="46800">
            <a:normAutofit/>
          </a:bodyPr>
          <a:lstStyle>
            <a:lvl1pPr marL="0" indent="0" algn="ctr">
              <a:buNone/>
              <a:defRPr baseline="0">
                <a:solidFill>
                  <a:schemeClr val="tx1">
                    <a:lumMod val="85000"/>
                    <a:lumOff val="15000"/>
                  </a:schemeClr>
                </a:solidFill>
                <a:latin typeface="Arial" panose="020B0704020202020204" pitchFamily="34" charset="0"/>
                <a:ea typeface="Arial" panose="020B0704020202020204" pitchFamily="34" charset="0"/>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10" name="Picture Placeholder 9"/>
          <p:cNvSpPr>
            <a:spLocks noGrp="1"/>
          </p:cNvSpPr>
          <p:nvPr>
            <p:ph type="pic" sz="quarter" idx="38"/>
          </p:nvPr>
        </p:nvSpPr>
        <p:spPr>
          <a:xfrm>
            <a:off x="5715000" y="381002"/>
            <a:ext cx="6057900" cy="6057899"/>
          </a:xfrm>
          <a:custGeom>
            <a:avLst/>
            <a:gdLst>
              <a:gd name="connsiteX0" fmla="*/ 4074860 w 6057900"/>
              <a:gd name="connsiteY0" fmla="*/ 4074859 h 6057899"/>
              <a:gd name="connsiteX1" fmla="*/ 6057900 w 6057900"/>
              <a:gd name="connsiteY1" fmla="*/ 4074859 h 6057899"/>
              <a:gd name="connsiteX2" fmla="*/ 6057900 w 6057900"/>
              <a:gd name="connsiteY2" fmla="*/ 6057899 h 6057899"/>
              <a:gd name="connsiteX3" fmla="*/ 4074860 w 6057900"/>
              <a:gd name="connsiteY3" fmla="*/ 6057899 h 6057899"/>
              <a:gd name="connsiteX4" fmla="*/ 4074860 w 6057900"/>
              <a:gd name="connsiteY4" fmla="*/ 2037429 h 6057899"/>
              <a:gd name="connsiteX5" fmla="*/ 6057900 w 6057900"/>
              <a:gd name="connsiteY5" fmla="*/ 2037429 h 6057899"/>
              <a:gd name="connsiteX6" fmla="*/ 6057900 w 6057900"/>
              <a:gd name="connsiteY6" fmla="*/ 4020469 h 6057899"/>
              <a:gd name="connsiteX7" fmla="*/ 4074860 w 6057900"/>
              <a:gd name="connsiteY7" fmla="*/ 4020469 h 6057899"/>
              <a:gd name="connsiteX8" fmla="*/ 2037430 w 6057900"/>
              <a:gd name="connsiteY8" fmla="*/ 2037429 h 6057899"/>
              <a:gd name="connsiteX9" fmla="*/ 4020470 w 6057900"/>
              <a:gd name="connsiteY9" fmla="*/ 2037429 h 6057899"/>
              <a:gd name="connsiteX10" fmla="*/ 4020470 w 6057900"/>
              <a:gd name="connsiteY10" fmla="*/ 4020469 h 6057899"/>
              <a:gd name="connsiteX11" fmla="*/ 2037430 w 6057900"/>
              <a:gd name="connsiteY11" fmla="*/ 4020469 h 6057899"/>
              <a:gd name="connsiteX12" fmla="*/ 4074860 w 6057900"/>
              <a:gd name="connsiteY12" fmla="*/ 0 h 6057899"/>
              <a:gd name="connsiteX13" fmla="*/ 6057900 w 6057900"/>
              <a:gd name="connsiteY13" fmla="*/ 0 h 6057899"/>
              <a:gd name="connsiteX14" fmla="*/ 6057900 w 6057900"/>
              <a:gd name="connsiteY14" fmla="*/ 1983040 h 6057899"/>
              <a:gd name="connsiteX15" fmla="*/ 4074860 w 6057900"/>
              <a:gd name="connsiteY15" fmla="*/ 1983040 h 6057899"/>
              <a:gd name="connsiteX16" fmla="*/ 2037430 w 6057900"/>
              <a:gd name="connsiteY16" fmla="*/ 0 h 6057899"/>
              <a:gd name="connsiteX17" fmla="*/ 4020470 w 6057900"/>
              <a:gd name="connsiteY17" fmla="*/ 0 h 6057899"/>
              <a:gd name="connsiteX18" fmla="*/ 4020470 w 6057900"/>
              <a:gd name="connsiteY18" fmla="*/ 1983040 h 6057899"/>
              <a:gd name="connsiteX19" fmla="*/ 2037430 w 6057900"/>
              <a:gd name="connsiteY19" fmla="*/ 1983040 h 6057899"/>
              <a:gd name="connsiteX20" fmla="*/ 0 w 6057900"/>
              <a:gd name="connsiteY20" fmla="*/ 0 h 6057899"/>
              <a:gd name="connsiteX21" fmla="*/ 1983040 w 6057900"/>
              <a:gd name="connsiteY21" fmla="*/ 0 h 6057899"/>
              <a:gd name="connsiteX22" fmla="*/ 1983040 w 6057900"/>
              <a:gd name="connsiteY22" fmla="*/ 1983040 h 6057899"/>
              <a:gd name="connsiteX23" fmla="*/ 0 w 6057900"/>
              <a:gd name="connsiteY23" fmla="*/ 1983040 h 605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57900" h="6057899">
                <a:moveTo>
                  <a:pt x="4074860" y="4074859"/>
                </a:moveTo>
                <a:lnTo>
                  <a:pt x="6057900" y="4074859"/>
                </a:lnTo>
                <a:lnTo>
                  <a:pt x="6057900" y="6057899"/>
                </a:lnTo>
                <a:lnTo>
                  <a:pt x="4074860" y="6057899"/>
                </a:lnTo>
                <a:close/>
                <a:moveTo>
                  <a:pt x="4074860" y="2037429"/>
                </a:moveTo>
                <a:lnTo>
                  <a:pt x="6057900" y="2037429"/>
                </a:lnTo>
                <a:lnTo>
                  <a:pt x="6057900" y="4020469"/>
                </a:lnTo>
                <a:lnTo>
                  <a:pt x="4074860" y="4020469"/>
                </a:lnTo>
                <a:close/>
                <a:moveTo>
                  <a:pt x="2037430" y="2037429"/>
                </a:moveTo>
                <a:lnTo>
                  <a:pt x="4020470" y="2037429"/>
                </a:lnTo>
                <a:lnTo>
                  <a:pt x="4020470" y="4020469"/>
                </a:lnTo>
                <a:lnTo>
                  <a:pt x="2037430" y="4020469"/>
                </a:lnTo>
                <a:close/>
                <a:moveTo>
                  <a:pt x="4074860" y="0"/>
                </a:moveTo>
                <a:lnTo>
                  <a:pt x="6057900" y="0"/>
                </a:lnTo>
                <a:lnTo>
                  <a:pt x="6057900" y="1983040"/>
                </a:lnTo>
                <a:lnTo>
                  <a:pt x="4074860" y="1983040"/>
                </a:lnTo>
                <a:close/>
                <a:moveTo>
                  <a:pt x="2037430" y="0"/>
                </a:moveTo>
                <a:lnTo>
                  <a:pt x="4020470" y="0"/>
                </a:lnTo>
                <a:lnTo>
                  <a:pt x="4020470" y="1983040"/>
                </a:lnTo>
                <a:lnTo>
                  <a:pt x="2037430" y="1983040"/>
                </a:lnTo>
                <a:close/>
                <a:moveTo>
                  <a:pt x="0" y="0"/>
                </a:moveTo>
                <a:lnTo>
                  <a:pt x="1983040" y="0"/>
                </a:lnTo>
                <a:lnTo>
                  <a:pt x="1983040" y="1983040"/>
                </a:lnTo>
                <a:lnTo>
                  <a:pt x="0" y="1983040"/>
                </a:lnTo>
                <a:close/>
              </a:path>
            </a:pathLst>
          </a:custGeom>
        </p:spPr>
        <p:txBody>
          <a:bodyPr wrap="square">
            <a:noAutofit/>
          </a:bodyPr>
          <a:lstStyle>
            <a:lvl1pPr>
              <a:defRPr sz="1050"/>
            </a:lvl1pPr>
          </a:lstStyle>
          <a:p>
            <a:endParaRPr lang="en-US" dirty="0"/>
          </a:p>
        </p:txBody>
      </p:sp>
      <p:sp>
        <p:nvSpPr>
          <p:cNvPr id="8" name="Text Placeholder 7"/>
          <p:cNvSpPr>
            <a:spLocks noGrp="1"/>
          </p:cNvSpPr>
          <p:nvPr>
            <p:ph type="body" sz="quarter" idx="13" hasCustomPrompt="1"/>
          </p:nvPr>
        </p:nvSpPr>
        <p:spPr>
          <a:xfrm>
            <a:off x="423058" y="413130"/>
            <a:ext cx="4910937" cy="279918"/>
          </a:xfrm>
          <a:prstGeom prst="rect">
            <a:avLst/>
          </a:prstGeom>
        </p:spPr>
        <p:txBody>
          <a:bodyPr/>
          <a:lstStyle>
            <a:lvl1pPr marL="0" indent="0">
              <a:buNone/>
              <a:defRPr sz="1400" baseline="0">
                <a:solidFill>
                  <a:schemeClr val="accent1"/>
                </a:solidFill>
                <a:latin typeface="Droid Serif" panose="02020600060500020200" pitchFamily="18" charset="0"/>
                <a:ea typeface="Droid Serif" panose="02020600060500020200" pitchFamily="18" charset="0"/>
                <a:cs typeface="Droid Serif" panose="02020600060500020200" pitchFamily="18" charset="0"/>
              </a:defRPr>
            </a:lvl1pPr>
          </a:lstStyle>
          <a:p>
            <a:pPr lvl="0"/>
            <a:r>
              <a:rPr lang="en-US" dirty="0"/>
              <a:t>Put </a:t>
            </a:r>
            <a:r>
              <a:rPr lang="en-US" dirty="0" err="1"/>
              <a:t>Subtitile</a:t>
            </a:r>
            <a:r>
              <a:rPr lang="en-US" dirty="0"/>
              <a:t> here</a:t>
            </a:r>
          </a:p>
        </p:txBody>
      </p:sp>
      <p:sp>
        <p:nvSpPr>
          <p:cNvPr id="9" name="Text Placeholder 7"/>
          <p:cNvSpPr>
            <a:spLocks noGrp="1"/>
          </p:cNvSpPr>
          <p:nvPr>
            <p:ph type="body" sz="quarter" idx="14" hasCustomPrompt="1"/>
          </p:nvPr>
        </p:nvSpPr>
        <p:spPr>
          <a:xfrm>
            <a:off x="423058" y="816809"/>
            <a:ext cx="4910937" cy="593848"/>
          </a:xfrm>
          <a:prstGeom prst="rect">
            <a:avLst/>
          </a:prstGeom>
        </p:spPr>
        <p:txBody>
          <a:bodyPr/>
          <a:lstStyle>
            <a:lvl1pPr marL="0" indent="0">
              <a:buNone/>
              <a:defRPr sz="4000" baseline="0">
                <a:solidFill>
                  <a:schemeClr val="tx1"/>
                </a:solidFill>
                <a:latin typeface="Montserrat Semi Bold" panose="00000700000000000000" pitchFamily="50" charset="0"/>
                <a:ea typeface="Droid Serif" panose="02020600060500020200" pitchFamily="18" charset="0"/>
                <a:cs typeface="Droid Serif" panose="02020600060500020200" pitchFamily="18" charset="0"/>
              </a:defRPr>
            </a:lvl1pPr>
          </a:lstStyle>
          <a:p>
            <a:pPr lvl="0"/>
            <a:r>
              <a:rPr lang="en-US" dirty="0"/>
              <a:t>PUT TITLE HERE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94286" y="-27771"/>
            <a:ext cx="11755418" cy="6611091"/>
            <a:chOff x="294286" y="-27771"/>
            <a:chExt cx="11755418" cy="6611091"/>
          </a:xfrm>
        </p:grpSpPr>
        <p:grpSp>
          <p:nvGrpSpPr>
            <p:cNvPr id="8" name="组合 7"/>
            <p:cNvGrpSpPr/>
            <p:nvPr userDrawn="1">
              <p:custDataLst>
                <p:tags r:id="rId7"/>
              </p:custDataLst>
            </p:nvPr>
          </p:nvGrpSpPr>
          <p:grpSpPr>
            <a:xfrm>
              <a:off x="11598965" y="6433146"/>
              <a:ext cx="450739" cy="150174"/>
              <a:chOff x="0" y="3623101"/>
              <a:chExt cx="1405715" cy="468548"/>
            </a:xfrm>
          </p:grpSpPr>
          <p:sp>
            <p:nvSpPr>
              <p:cNvPr id="10" name="菱形 9"/>
              <p:cNvSpPr/>
              <p:nvPr userDrawn="1">
                <p:custDataLst>
                  <p:tags r:id="rId9"/>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1" name="菱形 10"/>
              <p:cNvSpPr/>
              <p:nvPr userDrawn="1">
                <p:custDataLst>
                  <p:tags r:id="rId10"/>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2" name="菱形 11"/>
              <p:cNvSpPr/>
              <p:nvPr userDrawn="1">
                <p:custDataLst>
                  <p:tags r:id="rId11"/>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9" name="五边形 4"/>
            <p:cNvSpPr/>
            <p:nvPr userDrawn="1">
              <p:custDataLst>
                <p:tags r:id="rId8"/>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7" name="矩形 6"/>
          <p:cNvSpPr/>
          <p:nvPr userDrawn="1"/>
        </p:nvSpPr>
        <p:spPr>
          <a:xfrm>
            <a:off x="11163720" y="225810"/>
            <a:ext cx="846064" cy="353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4" name="日期占位符 3"/>
          <p:cNvSpPr>
            <a:spLocks noGrp="1"/>
          </p:cNvSpPr>
          <p:nvPr>
            <p:ph type="dt" sz="half" idx="10"/>
          </p:nvPr>
        </p:nvSpPr>
        <p:spPr/>
        <p:txBody>
          <a:bodyPr/>
          <a:lstStyle/>
          <a:p>
            <a:fld id="{3C3CC8D8-AFCB-4835-B782-9D156801DDF4}" type="datetime1">
              <a:rPr lang="zh-CN" altLang="en-US" smtClean="0"/>
              <a:t>2025/4/23</a:t>
            </a:fld>
            <a:endParaRPr lang="zh-CN" altLang="en-US"/>
          </a:p>
        </p:txBody>
      </p:sp>
      <p:sp>
        <p:nvSpPr>
          <p:cNvPr id="6" name="灯片编号占位符 5"/>
          <p:cNvSpPr>
            <a:spLocks noGrp="1"/>
          </p:cNvSpPr>
          <p:nvPr>
            <p:ph type="sldNum" sz="quarter" idx="12"/>
          </p:nvPr>
        </p:nvSpPr>
        <p:spPr>
          <a:xfrm>
            <a:off x="11474517" y="214484"/>
            <a:ext cx="717483" cy="365125"/>
          </a:xfrm>
        </p:spPr>
        <p:txBody>
          <a:bodyPr/>
          <a:lstStyle>
            <a:lvl1pPr algn="ctr">
              <a:defRPr b="1">
                <a:solidFill>
                  <a:schemeClr val="bg1"/>
                </a:solidFill>
                <a:latin typeface="Arial" panose="020B0704020202020204" pitchFamily="34" charset="0"/>
                <a:ea typeface="Arial" panose="020B0704020202020204" pitchFamily="34" charset="0"/>
              </a:defRPr>
            </a:lvl1pPr>
          </a:lstStyle>
          <a:p>
            <a:fld id="{565CE74E-AB26-4998-AD42-012C4C1AD076}" type="slidenum">
              <a:rPr lang="zh-CN" altLang="en-US" smtClean="0"/>
              <a:t>‹#›</a:t>
            </a:fld>
            <a:endParaRPr lang="zh-CN" altLang="en-US" dirty="0"/>
          </a:p>
        </p:txBody>
      </p:sp>
      <p:sp>
        <p:nvSpPr>
          <p:cNvPr id="2" name="矩形 1"/>
          <p:cNvSpPr/>
          <p:nvPr userDrawn="1"/>
        </p:nvSpPr>
        <p:spPr>
          <a:xfrm>
            <a:off x="5144887" y="6388012"/>
            <a:ext cx="1873250" cy="243205"/>
          </a:xfrm>
          <a:prstGeom prst="rect">
            <a:avLst/>
          </a:prstGeom>
        </p:spPr>
        <p:txBody>
          <a:bodyPr wrap="none">
            <a:spAutoFit/>
          </a:bodyPr>
          <a:lstStyle/>
          <a:p>
            <a:r>
              <a:rPr lang="en-US" altLang="zh-CN" sz="990" b="1" dirty="0">
                <a:solidFill>
                  <a:schemeClr val="accent4"/>
                </a:solidFill>
                <a:ea typeface="Arial" panose="020B0704020202020204" pitchFamily="34" charset="0"/>
              </a:rPr>
              <a:t>BusinessPlan</a:t>
            </a:r>
            <a:r>
              <a:rPr lang="en-US" altLang="zh-CN" sz="990" dirty="0">
                <a:solidFill>
                  <a:schemeClr val="accent4"/>
                </a:solidFill>
                <a:ea typeface="Arial" panose="020B0704020202020204" pitchFamily="34" charset="0"/>
              </a:rPr>
              <a:t> </a:t>
            </a:r>
            <a:r>
              <a:rPr lang="en-US" altLang="zh-CN" sz="990" b="1" dirty="0">
                <a:solidFill>
                  <a:schemeClr val="accent3">
                    <a:lumMod val="75000"/>
                  </a:schemeClr>
                </a:solidFill>
                <a:ea typeface="Arial" panose="020B0704020202020204" pitchFamily="34" charset="0"/>
              </a:rPr>
              <a:t>PPT Template</a:t>
            </a:r>
            <a:endParaRPr lang="zh-CN" altLang="en-US" sz="990" b="1" dirty="0">
              <a:solidFill>
                <a:schemeClr val="accent3">
                  <a:lumMod val="75000"/>
                </a:schemeClr>
              </a:solidFill>
              <a:ea typeface="Arial" panose="020B0704020202020204" pitchFamily="34" charset="0"/>
            </a:endParaRPr>
          </a:p>
        </p:txBody>
      </p:sp>
      <p:sp>
        <p:nvSpPr>
          <p:cNvPr id="3" name="文本框 2"/>
          <p:cNvSpPr txBox="1"/>
          <p:nvPr userDrawn="1"/>
        </p:nvSpPr>
        <p:spPr>
          <a:xfrm>
            <a:off x="11163720" y="249970"/>
            <a:ext cx="602900" cy="243205"/>
          </a:xfrm>
          <a:prstGeom prst="rect">
            <a:avLst/>
          </a:prstGeom>
          <a:noFill/>
        </p:spPr>
        <p:txBody>
          <a:bodyPr wrap="square" rtlCol="0">
            <a:spAutoFit/>
          </a:bodyPr>
          <a:lstStyle/>
          <a:p>
            <a:r>
              <a:rPr lang="en-US" altLang="zh-CN" sz="990" dirty="0">
                <a:solidFill>
                  <a:schemeClr val="bg1"/>
                </a:solidFill>
                <a:ea typeface="Arial" panose="020B0704020202020204" pitchFamily="34" charset="0"/>
              </a:rPr>
              <a:t>Page</a:t>
            </a:r>
            <a:endParaRPr lang="zh-CN" altLang="en-US" sz="990" dirty="0">
              <a:solidFill>
                <a:schemeClr val="bg1"/>
              </a:solidFill>
              <a:ea typeface="Arial" panose="020B0704020202020204" pitchFamily="34" charset="0"/>
            </a:endParaRPr>
          </a:p>
        </p:txBody>
      </p:sp>
      <p:grpSp>
        <p:nvGrpSpPr>
          <p:cNvPr id="14" name="组合 13"/>
          <p:cNvGrpSpPr/>
          <p:nvPr userDrawn="1"/>
        </p:nvGrpSpPr>
        <p:grpSpPr>
          <a:xfrm>
            <a:off x="761913" y="1334676"/>
            <a:ext cx="796695" cy="99002"/>
            <a:chOff x="1457011" y="3812591"/>
            <a:chExt cx="931140" cy="130628"/>
          </a:xfrm>
        </p:grpSpPr>
        <p:sp>
          <p:nvSpPr>
            <p:cNvPr id="10" name="椭圆 9"/>
            <p:cNvSpPr/>
            <p:nvPr userDrawn="1"/>
          </p:nvSpPr>
          <p:spPr>
            <a:xfrm>
              <a:off x="1457011" y="3812591"/>
              <a:ext cx="130628" cy="1306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1" name="椭圆 10"/>
            <p:cNvSpPr/>
            <p:nvPr userDrawn="1"/>
          </p:nvSpPr>
          <p:spPr>
            <a:xfrm>
              <a:off x="1719942" y="3812591"/>
              <a:ext cx="130628" cy="13062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2" name="椭圆 11"/>
            <p:cNvSpPr/>
            <p:nvPr userDrawn="1"/>
          </p:nvSpPr>
          <p:spPr>
            <a:xfrm>
              <a:off x="1986221" y="3812591"/>
              <a:ext cx="130628" cy="13062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3" name="椭圆 12"/>
            <p:cNvSpPr/>
            <p:nvPr userDrawn="1"/>
          </p:nvSpPr>
          <p:spPr>
            <a:xfrm>
              <a:off x="2257523" y="3812591"/>
              <a:ext cx="130628" cy="1306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grpSp>
      <p:sp>
        <p:nvSpPr>
          <p:cNvPr id="8" name="文本占位符 7"/>
          <p:cNvSpPr>
            <a:spLocks noGrp="1"/>
          </p:cNvSpPr>
          <p:nvPr>
            <p:ph type="body" sz="quarter" idx="15" hasCustomPrompt="1"/>
          </p:nvPr>
        </p:nvSpPr>
        <p:spPr>
          <a:xfrm>
            <a:off x="616988" y="906937"/>
            <a:ext cx="4736492" cy="365125"/>
          </a:xfrm>
        </p:spPr>
        <p:txBody>
          <a:bodyPr/>
          <a:lstStyle>
            <a:lvl1pPr marL="0" indent="0">
              <a:buNone/>
              <a:defRPr>
                <a:ea typeface="Arial" panose="020B0704020202020204" pitchFamily="34" charset="0"/>
              </a:defRPr>
            </a:lvl1pPr>
          </a:lstStyle>
          <a:p>
            <a:r>
              <a:rPr lang="en-US" altLang="zh-CN" sz="2000" b="1" dirty="0">
                <a:solidFill>
                  <a:schemeClr val="tx1">
                    <a:lumMod val="75000"/>
                    <a:lumOff val="25000"/>
                  </a:schemeClr>
                </a:solidFill>
                <a:latin typeface="Arial" panose="020B0704020202020204" pitchFamily="34" charset="0"/>
                <a:ea typeface="Microsoft YaHei" panose="020B0503020204020204" charset="-122"/>
              </a:rPr>
              <a:t>Click here to add a subtitle</a:t>
            </a:r>
            <a:endParaRPr lang="zh-CN" altLang="en-US" sz="2000" b="1" dirty="0">
              <a:solidFill>
                <a:schemeClr val="tx1">
                  <a:lumMod val="75000"/>
                  <a:lumOff val="25000"/>
                </a:schemeClr>
              </a:solidFill>
              <a:latin typeface="Arial" panose="020B0704020202020204" pitchFamily="34" charset="0"/>
              <a:ea typeface="Microsoft YaHei" panose="020B0503020204020204" charset="-122"/>
            </a:endParaRPr>
          </a:p>
        </p:txBody>
      </p:sp>
      <p:sp>
        <p:nvSpPr>
          <p:cNvPr id="9" name="文本占位符 8"/>
          <p:cNvSpPr>
            <a:spLocks noGrp="1"/>
          </p:cNvSpPr>
          <p:nvPr>
            <p:ph type="body" sz="quarter" idx="13" hasCustomPrompt="1"/>
          </p:nvPr>
        </p:nvSpPr>
        <p:spPr>
          <a:xfrm>
            <a:off x="616989" y="513120"/>
            <a:ext cx="4223144" cy="452158"/>
          </a:xfrm>
          <a:prstGeom prst="rect">
            <a:avLst/>
          </a:prstGeom>
        </p:spPr>
        <p:txBody>
          <a:bodyPr>
            <a:normAutofit/>
          </a:bodyPr>
          <a:lstStyle>
            <a:lvl1pPr marL="0" indent="0">
              <a:buNone/>
              <a:defRPr sz="2880">
                <a:solidFill>
                  <a:schemeClr val="accent5">
                    <a:lumMod val="75000"/>
                  </a:schemeClr>
                </a:solidFill>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Contents</a:t>
            </a:r>
          </a:p>
        </p:txBody>
      </p:sp>
      <p:sp>
        <p:nvSpPr>
          <p:cNvPr id="16" name="文本占位符 17"/>
          <p:cNvSpPr>
            <a:spLocks noGrp="1"/>
          </p:cNvSpPr>
          <p:nvPr>
            <p:ph type="body" sz="quarter" idx="16" hasCustomPrompt="1"/>
          </p:nvPr>
        </p:nvSpPr>
        <p:spPr>
          <a:xfrm>
            <a:off x="761913"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18" name="文本占位符 17"/>
          <p:cNvSpPr>
            <a:spLocks noGrp="1"/>
          </p:cNvSpPr>
          <p:nvPr>
            <p:ph type="body" sz="quarter" idx="17" hasCustomPrompt="1"/>
          </p:nvPr>
        </p:nvSpPr>
        <p:spPr>
          <a:xfrm>
            <a:off x="3668563"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a:t>
            </a:r>
            <a:r>
              <a:rPr lang="en-US" altLang="zh-CN" dirty="0" err="1"/>
              <a:t>thoughtrelease</a:t>
            </a:r>
            <a:endParaRPr lang="zh-CN" altLang="en-US" dirty="0"/>
          </a:p>
        </p:txBody>
      </p:sp>
      <p:sp>
        <p:nvSpPr>
          <p:cNvPr id="19" name="文本占位符 17"/>
          <p:cNvSpPr>
            <a:spLocks noGrp="1"/>
          </p:cNvSpPr>
          <p:nvPr>
            <p:ph type="body" sz="quarter" idx="18" hasCustomPrompt="1"/>
          </p:nvPr>
        </p:nvSpPr>
        <p:spPr>
          <a:xfrm>
            <a:off x="6575212"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20" name="文本占位符 17"/>
          <p:cNvSpPr>
            <a:spLocks noGrp="1"/>
          </p:cNvSpPr>
          <p:nvPr>
            <p:ph type="body" sz="quarter" idx="19" hasCustomPrompt="1"/>
          </p:nvPr>
        </p:nvSpPr>
        <p:spPr>
          <a:xfrm>
            <a:off x="9481861" y="3554074"/>
            <a:ext cx="2284759" cy="1881718"/>
          </a:xfrm>
          <a:prstGeom prst="rect">
            <a:avLst/>
          </a:prstGeom>
        </p:spPr>
        <p:txBody>
          <a:bodyPr>
            <a:normAutofit/>
          </a:bodyPr>
          <a:lstStyle>
            <a:lvl1pPr marL="0" indent="0">
              <a:lnSpc>
                <a:spcPct val="120000"/>
              </a:lnSpc>
              <a:buNone/>
              <a:defRPr sz="1080" spc="75" baseline="0"/>
            </a:lvl1pPr>
            <a:lvl5pPr>
              <a:defRPr sz="990"/>
            </a:lvl5pPr>
          </a:lstStyle>
          <a:p>
            <a:r>
              <a:rPr lang="en-US" altLang="zh-CN" dirty="0"/>
              <a:t>Click here to add the text, the text is the extraction of your thought</a:t>
            </a:r>
            <a:endParaRPr lang="zh-CN" altLang="en-US" dirty="0"/>
          </a:p>
        </p:txBody>
      </p:sp>
      <p:sp>
        <p:nvSpPr>
          <p:cNvPr id="21" name="文本占位符 8"/>
          <p:cNvSpPr>
            <a:spLocks noGrp="1"/>
          </p:cNvSpPr>
          <p:nvPr>
            <p:ph type="body" sz="quarter" idx="21" hasCustomPrompt="1"/>
          </p:nvPr>
        </p:nvSpPr>
        <p:spPr>
          <a:xfrm>
            <a:off x="761913" y="2950435"/>
            <a:ext cx="1849613" cy="442022"/>
          </a:xfrm>
          <a:prstGeom prst="rect">
            <a:avLst/>
          </a:prstGeom>
        </p:spPr>
        <p:txBody>
          <a:bodyPr>
            <a:normAutofit/>
          </a:bodyPr>
          <a:lstStyle>
            <a:lvl1pPr marL="0" indent="0" algn="ctr">
              <a:buNone/>
              <a:defRPr sz="2880">
                <a:solidFill>
                  <a:schemeClr val="bg1"/>
                </a:solidFill>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Contents</a:t>
            </a:r>
          </a:p>
        </p:txBody>
      </p:sp>
      <p:sp>
        <p:nvSpPr>
          <p:cNvPr id="22" name="文本占位符 8"/>
          <p:cNvSpPr>
            <a:spLocks noGrp="1"/>
          </p:cNvSpPr>
          <p:nvPr>
            <p:ph type="body" sz="quarter" idx="22" hasCustomPrompt="1"/>
          </p:nvPr>
        </p:nvSpPr>
        <p:spPr>
          <a:xfrm>
            <a:off x="3684277" y="2950435"/>
            <a:ext cx="1849613" cy="442022"/>
          </a:xfrm>
          <a:prstGeom prst="rect">
            <a:avLst/>
          </a:prstGeom>
        </p:spPr>
        <p:txBody>
          <a:bodyPr>
            <a:normAutofit/>
          </a:bodyPr>
          <a:lstStyle>
            <a:lvl1pPr marL="0" indent="0" algn="ctr">
              <a:buNone/>
              <a:defRPr sz="2880">
                <a:solidFill>
                  <a:schemeClr val="bg1"/>
                </a:solidFill>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Contents</a:t>
            </a:r>
          </a:p>
        </p:txBody>
      </p:sp>
      <p:sp>
        <p:nvSpPr>
          <p:cNvPr id="23" name="文本占位符 8"/>
          <p:cNvSpPr>
            <a:spLocks noGrp="1"/>
          </p:cNvSpPr>
          <p:nvPr>
            <p:ph type="body" sz="quarter" idx="23" hasCustomPrompt="1"/>
          </p:nvPr>
        </p:nvSpPr>
        <p:spPr>
          <a:xfrm>
            <a:off x="6590927" y="2950435"/>
            <a:ext cx="1849613" cy="442022"/>
          </a:xfrm>
          <a:prstGeom prst="rect">
            <a:avLst/>
          </a:prstGeom>
        </p:spPr>
        <p:txBody>
          <a:bodyPr>
            <a:normAutofit/>
          </a:bodyPr>
          <a:lstStyle>
            <a:lvl1pPr marL="0" indent="0" algn="ctr">
              <a:buNone/>
              <a:defRPr sz="2880">
                <a:solidFill>
                  <a:schemeClr val="bg1"/>
                </a:solidFill>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Contents</a:t>
            </a:r>
          </a:p>
        </p:txBody>
      </p:sp>
      <p:sp>
        <p:nvSpPr>
          <p:cNvPr id="24" name="文本占位符 8"/>
          <p:cNvSpPr>
            <a:spLocks noGrp="1"/>
          </p:cNvSpPr>
          <p:nvPr>
            <p:ph type="body" sz="quarter" idx="24" hasCustomPrompt="1"/>
          </p:nvPr>
        </p:nvSpPr>
        <p:spPr>
          <a:xfrm>
            <a:off x="9497576" y="2950435"/>
            <a:ext cx="1849613" cy="442022"/>
          </a:xfrm>
          <a:prstGeom prst="rect">
            <a:avLst/>
          </a:prstGeom>
        </p:spPr>
        <p:txBody>
          <a:bodyPr>
            <a:normAutofit/>
          </a:bodyPr>
          <a:lstStyle>
            <a:lvl1pPr marL="0" indent="0" algn="ctr">
              <a:buNone/>
              <a:defRPr sz="2880">
                <a:solidFill>
                  <a:schemeClr val="bg1"/>
                </a:solidFill>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Contents</a:t>
            </a:r>
          </a:p>
        </p:txBody>
      </p:sp>
      <p:sp>
        <p:nvSpPr>
          <p:cNvPr id="25" name="文本占位符 17"/>
          <p:cNvSpPr>
            <a:spLocks noGrp="1"/>
          </p:cNvSpPr>
          <p:nvPr>
            <p:ph type="body" sz="quarter" idx="20" hasCustomPrompt="1"/>
          </p:nvPr>
        </p:nvSpPr>
        <p:spPr>
          <a:xfrm>
            <a:off x="616988" y="1626090"/>
            <a:ext cx="8741825" cy="598193"/>
          </a:xfrm>
          <a:prstGeom prst="rect">
            <a:avLst/>
          </a:prstGeom>
        </p:spPr>
        <p:txBody>
          <a:bodyPr/>
          <a:lstStyle>
            <a:lvl1pPr marL="0" indent="0" algn="l">
              <a:lnSpc>
                <a:spcPct val="120000"/>
              </a:lnSpc>
              <a:buNone/>
              <a:defRPr sz="1260" spc="75" baseline="0"/>
            </a:lvl1pPr>
            <a:lvl5pPr>
              <a:defRPr sz="990"/>
            </a:lvl5pPr>
          </a:lstStyle>
          <a:p>
            <a:r>
              <a:rPr lang="en-US" altLang="zh-CN" dirty="0"/>
              <a:t>Click here to add the text, the text is the extraction of your thought, in order to finally present the good effect of the release, please try to be concise and concise</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51_自定义版式">
    <p:spTree>
      <p:nvGrpSpPr>
        <p:cNvPr id="1" name=""/>
        <p:cNvGrpSpPr/>
        <p:nvPr/>
      </p:nvGrpSpPr>
      <p:grpSpPr>
        <a:xfrm>
          <a:off x="0" y="0"/>
          <a:ext cx="0" cy="0"/>
          <a:chOff x="0" y="0"/>
          <a:chExt cx="0" cy="0"/>
        </a:xfrm>
      </p:grpSpPr>
      <p:sp>
        <p:nvSpPr>
          <p:cNvPr id="43" name="矩形 42"/>
          <p:cNvSpPr/>
          <p:nvPr userDrawn="1"/>
        </p:nvSpPr>
        <p:spPr>
          <a:xfrm>
            <a:off x="6456789" y="4379671"/>
            <a:ext cx="5017728" cy="17127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a:ea typeface="Arial" panose="020B0704020202020204" pitchFamily="34" charset="0"/>
            </a:endParaRPr>
          </a:p>
        </p:txBody>
      </p:sp>
      <p:sp>
        <p:nvSpPr>
          <p:cNvPr id="3" name="日期占位符 2"/>
          <p:cNvSpPr>
            <a:spLocks noGrp="1"/>
          </p:cNvSpPr>
          <p:nvPr>
            <p:ph type="dt" sz="half" idx="10"/>
          </p:nvPr>
        </p:nvSpPr>
        <p:spPr/>
        <p:txBody>
          <a:bodyPr/>
          <a:lstStyle/>
          <a:p>
            <a:fld id="{7BAAC391-3E17-4130-83E5-8A37E61F4328}" type="datetime1">
              <a:rPr lang="zh-CN" altLang="en-US" smtClean="0"/>
              <a:t>2025/4/23</a:t>
            </a:fld>
            <a:endParaRPr lang="zh-CN" altLang="en-US"/>
          </a:p>
        </p:txBody>
      </p:sp>
      <p:sp>
        <p:nvSpPr>
          <p:cNvPr id="4" name="页脚占位符 3"/>
          <p:cNvSpPr>
            <a:spLocks noGrp="1"/>
          </p:cNvSpPr>
          <p:nvPr>
            <p:ph type="ftr" sz="quarter" idx="11"/>
          </p:nvPr>
        </p:nvSpPr>
        <p:spPr/>
        <p:txBody>
          <a:bodyPr/>
          <a:lstStyle/>
          <a:p>
            <a:r>
              <a:rPr lang="en-US" altLang="zh-CN" b="1" dirty="0">
                <a:solidFill>
                  <a:schemeClr val="accent4"/>
                </a:solidFill>
              </a:rPr>
              <a:t>BusinessPlan</a:t>
            </a:r>
            <a:r>
              <a:rPr lang="en-US" altLang="zh-CN" dirty="0">
                <a:solidFill>
                  <a:schemeClr val="accent1">
                    <a:lumMod val="75000"/>
                  </a:schemeClr>
                </a:solidFill>
              </a:rPr>
              <a:t> </a:t>
            </a:r>
            <a:r>
              <a:rPr lang="en-US" altLang="zh-CN" b="1" dirty="0">
                <a:solidFill>
                  <a:schemeClr val="accent3">
                    <a:lumMod val="75000"/>
                  </a:schemeClr>
                </a:solidFill>
              </a:rPr>
              <a:t>PPT Template</a:t>
            </a:r>
            <a:endParaRPr lang="zh-CN" altLang="en-US" b="1" dirty="0">
              <a:solidFill>
                <a:schemeClr val="accent3">
                  <a:lumMod val="75000"/>
                </a:schemeClr>
              </a:solidFill>
            </a:endParaRPr>
          </a:p>
        </p:txBody>
      </p:sp>
      <p:sp>
        <p:nvSpPr>
          <p:cNvPr id="6" name="矩形 5"/>
          <p:cNvSpPr/>
          <p:nvPr userDrawn="1"/>
        </p:nvSpPr>
        <p:spPr>
          <a:xfrm>
            <a:off x="11163720" y="225810"/>
            <a:ext cx="846064" cy="353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7" name="灯片编号占位符 5"/>
          <p:cNvSpPr txBox="1"/>
          <p:nvPr userDrawn="1"/>
        </p:nvSpPr>
        <p:spPr>
          <a:xfrm>
            <a:off x="11474517" y="214484"/>
            <a:ext cx="717483" cy="365125"/>
          </a:xfrm>
          <a:prstGeom prst="rect">
            <a:avLst/>
          </a:prstGeom>
        </p:spPr>
        <p:txBody>
          <a:bodyPr vert="horz" lIns="109728" tIns="54864" rIns="109728" bIns="54864" rtlCol="0" anchor="ctr"/>
          <a:lstStyle>
            <a:defPPr>
              <a:defRPr lang="en-US"/>
            </a:defPPr>
            <a:lvl1pPr marL="0" algn="ctr" defTabSz="457200" rtl="0" eaLnBrk="1" latinLnBrk="0" hangingPunct="1">
              <a:defRPr sz="900" b="1" kern="1200">
                <a:solidFill>
                  <a:schemeClr val="bg1"/>
                </a:solidFill>
                <a:latin typeface="+mj-ea"/>
                <a:ea typeface="+mj-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65CE74E-AB26-4998-AD42-012C4C1AD076}" type="slidenum">
              <a:rPr lang="zh-CN" altLang="en-US" sz="1080" smtClean="0">
                <a:latin typeface="Arial" panose="020B0704020202020204" pitchFamily="34" charset="0"/>
                <a:ea typeface="Arial" panose="020B0704020202020204" pitchFamily="34" charset="0"/>
              </a:rPr>
              <a:t>‹#›</a:t>
            </a:fld>
            <a:endParaRPr lang="zh-CN" altLang="en-US" sz="1080" dirty="0">
              <a:latin typeface="Arial" panose="020B0704020202020204" pitchFamily="34" charset="0"/>
              <a:ea typeface="Arial" panose="020B0704020202020204" pitchFamily="34" charset="0"/>
            </a:endParaRPr>
          </a:p>
        </p:txBody>
      </p:sp>
      <p:sp>
        <p:nvSpPr>
          <p:cNvPr id="8" name="文本框 7"/>
          <p:cNvSpPr txBox="1"/>
          <p:nvPr userDrawn="1"/>
        </p:nvSpPr>
        <p:spPr>
          <a:xfrm>
            <a:off x="11163720" y="249970"/>
            <a:ext cx="602900" cy="243205"/>
          </a:xfrm>
          <a:prstGeom prst="rect">
            <a:avLst/>
          </a:prstGeom>
          <a:noFill/>
        </p:spPr>
        <p:txBody>
          <a:bodyPr wrap="square" rtlCol="0">
            <a:spAutoFit/>
          </a:bodyPr>
          <a:lstStyle/>
          <a:p>
            <a:r>
              <a:rPr lang="en-US" altLang="zh-CN" sz="990" dirty="0">
                <a:solidFill>
                  <a:schemeClr val="bg1"/>
                </a:solidFill>
                <a:ea typeface="Arial" panose="020B0704020202020204" pitchFamily="34" charset="0"/>
              </a:rPr>
              <a:t>Page</a:t>
            </a:r>
            <a:endParaRPr lang="zh-CN" altLang="en-US" sz="990" dirty="0">
              <a:solidFill>
                <a:schemeClr val="bg1"/>
              </a:solidFill>
              <a:ea typeface="Arial" panose="020B0704020202020204" pitchFamily="34" charset="0"/>
            </a:endParaRPr>
          </a:p>
        </p:txBody>
      </p:sp>
      <p:sp>
        <p:nvSpPr>
          <p:cNvPr id="9" name="文本占位符 8"/>
          <p:cNvSpPr>
            <a:spLocks noGrp="1"/>
          </p:cNvSpPr>
          <p:nvPr>
            <p:ph type="body" sz="quarter" idx="13" hasCustomPrompt="1"/>
          </p:nvPr>
        </p:nvSpPr>
        <p:spPr>
          <a:xfrm>
            <a:off x="6555231" y="1699903"/>
            <a:ext cx="3196337" cy="365125"/>
          </a:xfrm>
          <a:prstGeom prst="rect">
            <a:avLst/>
          </a:prstGeom>
        </p:spPr>
        <p:txBody>
          <a:bodyPr/>
          <a:lstStyle>
            <a:lvl1pPr marL="0" indent="0" algn="l">
              <a:buNone/>
              <a:defRPr sz="5850">
                <a:solidFill>
                  <a:schemeClr val="tx1">
                    <a:lumMod val="75000"/>
                    <a:lumOff val="25000"/>
                  </a:schemeClr>
                </a:solidFill>
                <a:effectLst/>
                <a:ea typeface="Arial" panose="020B0704020202020204" pitchFamily="34" charset="0"/>
              </a:defRPr>
            </a:lvl1pPr>
          </a:lstStyle>
          <a:p>
            <a:r>
              <a:rPr lang="en-US" altLang="zh-CN" sz="2100" b="1" dirty="0">
                <a:solidFill>
                  <a:schemeClr val="tx1">
                    <a:lumMod val="75000"/>
                    <a:lumOff val="25000"/>
                  </a:schemeClr>
                </a:solidFill>
                <a:latin typeface="Arial" panose="020B0704020202020204" pitchFamily="34" charset="0"/>
                <a:ea typeface="Microsoft YaHei" panose="020B0503020204020204" charset="-122"/>
              </a:rPr>
              <a:t>Annual Report</a:t>
            </a:r>
          </a:p>
        </p:txBody>
      </p:sp>
      <p:grpSp>
        <p:nvGrpSpPr>
          <p:cNvPr id="10" name="组合 9"/>
          <p:cNvGrpSpPr/>
          <p:nvPr userDrawn="1"/>
        </p:nvGrpSpPr>
        <p:grpSpPr>
          <a:xfrm>
            <a:off x="6710621" y="2640218"/>
            <a:ext cx="796695" cy="99002"/>
            <a:chOff x="1457011" y="3812591"/>
            <a:chExt cx="931140" cy="130628"/>
          </a:xfrm>
        </p:grpSpPr>
        <p:sp>
          <p:nvSpPr>
            <p:cNvPr id="11" name="椭圆 10"/>
            <p:cNvSpPr/>
            <p:nvPr userDrawn="1"/>
          </p:nvSpPr>
          <p:spPr>
            <a:xfrm>
              <a:off x="1457011" y="3812591"/>
              <a:ext cx="130628" cy="1306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2" name="椭圆 11"/>
            <p:cNvSpPr/>
            <p:nvPr userDrawn="1"/>
          </p:nvSpPr>
          <p:spPr>
            <a:xfrm>
              <a:off x="1719942" y="3812591"/>
              <a:ext cx="130628" cy="13062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3" name="椭圆 12"/>
            <p:cNvSpPr/>
            <p:nvPr userDrawn="1"/>
          </p:nvSpPr>
          <p:spPr>
            <a:xfrm>
              <a:off x="1986221" y="3812591"/>
              <a:ext cx="130628" cy="13062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sp>
          <p:nvSpPr>
            <p:cNvPr id="14" name="椭圆 13"/>
            <p:cNvSpPr/>
            <p:nvPr userDrawn="1"/>
          </p:nvSpPr>
          <p:spPr>
            <a:xfrm>
              <a:off x="2257523" y="3812591"/>
              <a:ext cx="130628" cy="13062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5">
                <a:ea typeface="Arial" panose="020B0704020202020204" pitchFamily="34" charset="0"/>
              </a:endParaRPr>
            </a:p>
          </p:txBody>
        </p:sp>
      </p:grpSp>
      <p:sp>
        <p:nvSpPr>
          <p:cNvPr id="15" name="文本占位符 7"/>
          <p:cNvSpPr>
            <a:spLocks noGrp="1"/>
          </p:cNvSpPr>
          <p:nvPr>
            <p:ph type="body" sz="quarter" idx="15" hasCustomPrompt="1"/>
          </p:nvPr>
        </p:nvSpPr>
        <p:spPr>
          <a:xfrm>
            <a:off x="6555231" y="2100904"/>
            <a:ext cx="4736492" cy="365125"/>
          </a:xfrm>
        </p:spPr>
        <p:txBody>
          <a:bodyPr/>
          <a:lstStyle>
            <a:lvl1pPr marL="0" indent="0">
              <a:buNone/>
              <a:defRPr>
                <a:solidFill>
                  <a:schemeClr val="accent4">
                    <a:lumMod val="60000"/>
                    <a:lumOff val="40000"/>
                  </a:schemeClr>
                </a:solidFill>
                <a:ea typeface="Arial" panose="020B0704020202020204" pitchFamily="34" charset="0"/>
              </a:defRPr>
            </a:lvl1pPr>
          </a:lstStyle>
          <a:p>
            <a:r>
              <a:rPr lang="en-US" altLang="zh-CN" sz="2000" b="1" dirty="0">
                <a:solidFill>
                  <a:schemeClr val="tx1">
                    <a:lumMod val="75000"/>
                    <a:lumOff val="25000"/>
                  </a:schemeClr>
                </a:solidFill>
                <a:latin typeface="Arial" panose="020B0704020202020204" pitchFamily="34" charset="0"/>
                <a:ea typeface="Microsoft YaHei" panose="020B0503020204020204" charset="-122"/>
              </a:rPr>
              <a:t>Click here to add a subtitle</a:t>
            </a:r>
            <a:endParaRPr lang="zh-CN" altLang="en-US" sz="2000" b="1" dirty="0">
              <a:solidFill>
                <a:schemeClr val="tx1">
                  <a:lumMod val="75000"/>
                  <a:lumOff val="25000"/>
                </a:schemeClr>
              </a:solidFill>
              <a:latin typeface="Arial" panose="020B0704020202020204" pitchFamily="34" charset="0"/>
              <a:ea typeface="Microsoft YaHei" panose="020B0503020204020204" charset="-122"/>
            </a:endParaRPr>
          </a:p>
        </p:txBody>
      </p:sp>
      <p:sp>
        <p:nvSpPr>
          <p:cNvPr id="26" name="文本占位符 17"/>
          <p:cNvSpPr>
            <a:spLocks noGrp="1"/>
          </p:cNvSpPr>
          <p:nvPr>
            <p:ph type="body" sz="quarter" idx="46" hasCustomPrompt="1"/>
          </p:nvPr>
        </p:nvSpPr>
        <p:spPr>
          <a:xfrm>
            <a:off x="6555231" y="2958367"/>
            <a:ext cx="4013408" cy="627955"/>
          </a:xfrm>
          <a:prstGeom prst="rect">
            <a:avLst/>
          </a:prstGeom>
        </p:spPr>
        <p:txBody>
          <a:bodyPr>
            <a:normAutofit/>
          </a:bodyPr>
          <a:lstStyle>
            <a:lvl1pPr marL="0" indent="0" algn="l">
              <a:lnSpc>
                <a:spcPct val="120000"/>
              </a:lnSpc>
              <a:buNone/>
              <a:defRPr sz="960" spc="75" baseline="0">
                <a:solidFill>
                  <a:schemeClr val="bg1">
                    <a:lumMod val="65000"/>
                  </a:schemeClr>
                </a:solidFill>
              </a:defRPr>
            </a:lvl1pPr>
            <a:lvl5pPr>
              <a:defRPr sz="990"/>
            </a:lvl5pPr>
          </a:lstStyle>
          <a:p>
            <a:r>
              <a:rPr lang="en-US" altLang="zh-CN" dirty="0"/>
              <a:t>Click here to add the text, the text is the extraction of your thought</a:t>
            </a:r>
            <a:endParaRPr lang="zh-CN" altLang="en-US" dirty="0"/>
          </a:p>
        </p:txBody>
      </p:sp>
      <p:sp>
        <p:nvSpPr>
          <p:cNvPr id="41" name="文本占位符 17"/>
          <p:cNvSpPr>
            <a:spLocks noGrp="1"/>
          </p:cNvSpPr>
          <p:nvPr>
            <p:ph type="body" sz="quarter" idx="50" hasCustomPrompt="1"/>
          </p:nvPr>
        </p:nvSpPr>
        <p:spPr>
          <a:xfrm>
            <a:off x="6555231" y="5236057"/>
            <a:ext cx="4013408" cy="627955"/>
          </a:xfrm>
          <a:prstGeom prst="rect">
            <a:avLst/>
          </a:prstGeom>
        </p:spPr>
        <p:txBody>
          <a:bodyPr>
            <a:normAutofit/>
          </a:bodyPr>
          <a:lstStyle>
            <a:lvl1pPr marL="0" indent="0" algn="l">
              <a:lnSpc>
                <a:spcPct val="120000"/>
              </a:lnSpc>
              <a:buNone/>
              <a:defRPr sz="960" spc="75" baseline="0">
                <a:solidFill>
                  <a:schemeClr val="bg1"/>
                </a:solidFill>
              </a:defRPr>
            </a:lvl1pPr>
            <a:lvl5pPr>
              <a:defRPr sz="990"/>
            </a:lvl5pPr>
          </a:lstStyle>
          <a:p>
            <a:r>
              <a:rPr lang="en-US" altLang="zh-CN" dirty="0"/>
              <a:t>Click here to add the text, the text is the extraction of your thought</a:t>
            </a:r>
            <a:endParaRPr lang="zh-CN" altLang="en-US" dirty="0"/>
          </a:p>
        </p:txBody>
      </p:sp>
      <p:sp>
        <p:nvSpPr>
          <p:cNvPr id="42" name="文本占位符 17"/>
          <p:cNvSpPr>
            <a:spLocks noGrp="1"/>
          </p:cNvSpPr>
          <p:nvPr>
            <p:ph type="body" sz="quarter" idx="47" hasCustomPrompt="1"/>
          </p:nvPr>
        </p:nvSpPr>
        <p:spPr>
          <a:xfrm>
            <a:off x="6555231" y="4827341"/>
            <a:ext cx="2013961" cy="408716"/>
          </a:xfrm>
          <a:prstGeom prst="rect">
            <a:avLst/>
          </a:prstGeom>
        </p:spPr>
        <p:txBody>
          <a:bodyPr>
            <a:normAutofit/>
          </a:bodyPr>
          <a:lstStyle>
            <a:lvl1pPr marL="0" indent="0" algn="l">
              <a:lnSpc>
                <a:spcPct val="120000"/>
              </a:lnSpc>
              <a:buNone/>
              <a:defRPr sz="1440" b="1" spc="75" baseline="0">
                <a:solidFill>
                  <a:schemeClr val="bg1"/>
                </a:solidFill>
              </a:defRPr>
            </a:lvl1pPr>
            <a:lvl5pPr>
              <a:defRPr sz="990"/>
            </a:lvl5pPr>
          </a:lstStyle>
          <a:p>
            <a:r>
              <a:rPr lang="en-US" altLang="zh-CN" dirty="0"/>
              <a:t>Add The Text</a:t>
            </a:r>
            <a:endParaRPr lang="zh-CN" altLang="en-US" dirty="0"/>
          </a:p>
        </p:txBody>
      </p:sp>
      <p:sp>
        <p:nvSpPr>
          <p:cNvPr id="44" name="图片占位符 12"/>
          <p:cNvSpPr>
            <a:spLocks noGrp="1"/>
          </p:cNvSpPr>
          <p:nvPr>
            <p:ph type="pic" sz="quarter" idx="23"/>
          </p:nvPr>
        </p:nvSpPr>
        <p:spPr>
          <a:xfrm>
            <a:off x="549480" y="513119"/>
            <a:ext cx="5546519" cy="5683286"/>
          </a:xfrm>
          <a:solidFill>
            <a:schemeClr val="tx1">
              <a:lumMod val="50000"/>
              <a:lumOff val="50000"/>
            </a:schemeClr>
          </a:solidFill>
        </p:spPr>
        <p:txBody>
          <a:body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grpSp>
        <p:nvGrpSpPr>
          <p:cNvPr id="9" name="组合 8"/>
          <p:cNvGrpSpPr/>
          <p:nvPr userDrawn="1">
            <p:custDataLst>
              <p:tags r:id="rId1"/>
            </p:custDataLst>
          </p:nvPr>
        </p:nvGrpSpPr>
        <p:grpSpPr>
          <a:xfrm>
            <a:off x="-318" y="-953"/>
            <a:ext cx="12192000" cy="6858953"/>
            <a:chOff x="-318" y="-953"/>
            <a:chExt cx="12192000" cy="6858953"/>
          </a:xfrm>
        </p:grpSpPr>
        <p:grpSp>
          <p:nvGrpSpPr>
            <p:cNvPr id="11" name="组合 10"/>
            <p:cNvGrpSpPr/>
            <p:nvPr userDrawn="1">
              <p:custDataLst>
                <p:tags r:id="rId7"/>
              </p:custDataLst>
            </p:nvPr>
          </p:nvGrpSpPr>
          <p:grpSpPr>
            <a:xfrm>
              <a:off x="-318" y="635"/>
              <a:ext cx="12192000" cy="6857365"/>
              <a:chOff x="0" y="0"/>
              <a:chExt cx="19200" cy="10799"/>
            </a:xfrm>
          </p:grpSpPr>
          <p:sp>
            <p:nvSpPr>
              <p:cNvPr id="12" name="矩形 11"/>
              <p:cNvSpPr/>
              <p:nvPr userDrawn="1">
                <p:custDataLst>
                  <p:tags r:id="rId11"/>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3" name="矩形 12"/>
              <p:cNvSpPr/>
              <p:nvPr userDrawn="1">
                <p:custDataLst>
                  <p:tags r:id="rId12"/>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4" name="菱形 13"/>
              <p:cNvSpPr/>
              <p:nvPr userDrawn="1">
                <p:custDataLst>
                  <p:tags r:id="rId13"/>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nvGrpSpPr>
              <p:cNvPr id="15" name="组合 14"/>
              <p:cNvGrpSpPr/>
              <p:nvPr userDrawn="1">
                <p:custDataLst>
                  <p:tags r:id="rId14"/>
                </p:custDataLst>
              </p:nvPr>
            </p:nvGrpSpPr>
            <p:grpSpPr>
              <a:xfrm>
                <a:off x="16448" y="9574"/>
                <a:ext cx="2074" cy="675"/>
                <a:chOff x="0" y="3633950"/>
                <a:chExt cx="1405715" cy="457699"/>
              </a:xfrm>
            </p:grpSpPr>
            <p:sp>
              <p:nvSpPr>
                <p:cNvPr id="16" name="菱形 15"/>
                <p:cNvSpPr/>
                <p:nvPr userDrawn="1">
                  <p:custDataLst>
                    <p:tags r:id="rId15"/>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7" name="菱形 16"/>
                <p:cNvSpPr/>
                <p:nvPr userDrawn="1">
                  <p:custDataLst>
                    <p:tags r:id="rId16"/>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8" name="菱形 17"/>
                <p:cNvSpPr/>
                <p:nvPr userDrawn="1">
                  <p:custDataLst>
                    <p:tags r:id="rId17"/>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grpSp>
        <p:sp>
          <p:nvSpPr>
            <p:cNvPr id="7"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sp>
          <p:nvSpPr>
            <p:cNvPr id="10" name="五边形 4"/>
            <p:cNvSpPr/>
            <p:nvPr userDrawn="1">
              <p:custDataLst>
                <p:tags r:id="rId9"/>
              </p:custDataLst>
            </p:nvPr>
          </p:nvSpPr>
          <p:spPr>
            <a:xfrm rot="5400000">
              <a:off x="5432425" y="-160020"/>
              <a:ext cx="1327785" cy="1645920"/>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8" name="五边形 6"/>
            <p:cNvSpPr/>
            <p:nvPr userDrawn="1">
              <p:custDataLst>
                <p:tags r:id="rId10"/>
              </p:custDataLst>
            </p:nvPr>
          </p:nvSpPr>
          <p:spPr>
            <a:xfrm rot="16200000" flipV="1">
              <a:off x="5792470" y="565848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 name="标题 1"/>
          <p:cNvSpPr>
            <a:spLocks noGrp="1"/>
          </p:cNvSpPr>
          <p:nvPr>
            <p:ph type="title" hasCustomPrompt="1"/>
            <p:custDataLst>
              <p:tags r:id="rId2"/>
            </p:custDataLst>
          </p:nvPr>
        </p:nvSpPr>
        <p:spPr>
          <a:xfrm>
            <a:off x="4116000" y="2651764"/>
            <a:ext cx="5409566" cy="939160"/>
          </a:xfrm>
        </p:spPr>
        <p:txBody>
          <a:bodyPr lIns="90000" tIns="46800" rIns="90000" bIns="46800" anchor="b" anchorCtr="0">
            <a:normAutofit/>
          </a:bodyPr>
          <a:lstStyle>
            <a:lvl1pPr>
              <a:defRPr sz="4800" u="none" strike="noStrike" kern="1200" cap="none" spc="0" normalizeH="0" baseline="0">
                <a:solidFill>
                  <a:schemeClr val="tx1">
                    <a:lumMod val="85000"/>
                    <a:lumOff val="15000"/>
                  </a:schemeClr>
                </a:solidFill>
                <a:uFillTx/>
                <a:latin typeface="Arial" panose="020B0704020202020204" pitchFamily="34" charset="0"/>
                <a:ea typeface="汉仪旗黑-85S" panose="00020600040101010101" pitchFamily="18" charset="-122"/>
              </a:defRPr>
            </a:lvl1pPr>
          </a:lstStyle>
          <a:p>
            <a:r>
              <a:rPr lang="zh-CN" altLang="en-US" dirty="0"/>
              <a:t>单击此处编辑标题</a:t>
            </a:r>
          </a:p>
        </p:txBody>
      </p:sp>
      <p:sp>
        <p:nvSpPr>
          <p:cNvPr id="3" name="文本占位符 2"/>
          <p:cNvSpPr>
            <a:spLocks noGrp="1"/>
          </p:cNvSpPr>
          <p:nvPr>
            <p:ph type="body" idx="1" hasCustomPrompt="1"/>
            <p:custDataLst>
              <p:tags r:id="rId3"/>
            </p:custDataLst>
          </p:nvPr>
        </p:nvSpPr>
        <p:spPr>
          <a:xfrm>
            <a:off x="4116000" y="3646276"/>
            <a:ext cx="5409566" cy="1310880"/>
          </a:xfrm>
        </p:spPr>
        <p:txBody>
          <a:bodyPr lIns="90000" tIns="0" rIns="90000" bIns="46800">
            <a:normAutofit/>
          </a:bodyPr>
          <a:lstStyle>
            <a:lvl1pPr marL="0" indent="0" eaLnBrk="1" fontAlgn="auto" latinLnBrk="0" hangingPunct="1">
              <a:buNone/>
              <a:defRPr kumimoji="0" lang="zh-CN" altLang="en-US" sz="1600" b="0" i="0" u="none" strike="noStrike" kern="1200" cap="none" spc="0" normalizeH="0" baseline="0" noProof="1">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t>2025/4/23</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704020202020204" pitchFamily="34" charset="0"/>
                <a:ea typeface="Arial" panose="020B0704020202020204" pitchFamily="34" charset="0"/>
              </a:defRPr>
            </a:lvl1pPr>
            <a:lvl2pPr>
              <a:defRPr sz="1600" baseline="0">
                <a:solidFill>
                  <a:schemeClr val="tx1">
                    <a:lumMod val="85000"/>
                    <a:lumOff val="15000"/>
                  </a:schemeClr>
                </a:solidFill>
                <a:latin typeface="Arial" panose="020B0704020202020204" pitchFamily="34" charset="0"/>
                <a:ea typeface="Arial" panose="020B0704020202020204" pitchFamily="34" charset="0"/>
              </a:defRPr>
            </a:lvl2pPr>
            <a:lvl3pPr>
              <a:defRPr sz="1600" baseline="0">
                <a:solidFill>
                  <a:schemeClr val="tx1">
                    <a:lumMod val="85000"/>
                    <a:lumOff val="15000"/>
                  </a:schemeClr>
                </a:solidFill>
                <a:latin typeface="Arial" panose="020B0704020202020204" pitchFamily="34" charset="0"/>
                <a:ea typeface="Arial" panose="020B0704020202020204" pitchFamily="34" charset="0"/>
              </a:defRPr>
            </a:lvl3pPr>
            <a:lvl4pPr>
              <a:defRPr sz="1600" baseline="0">
                <a:solidFill>
                  <a:schemeClr val="tx1">
                    <a:lumMod val="85000"/>
                    <a:lumOff val="15000"/>
                  </a:schemeClr>
                </a:solidFill>
                <a:latin typeface="Arial" panose="020B0704020202020204" pitchFamily="34" charset="0"/>
                <a:ea typeface="Arial" panose="020B0704020202020204" pitchFamily="34" charset="0"/>
              </a:defRPr>
            </a:lvl4pPr>
            <a:lvl5pPr>
              <a:defRPr sz="1600"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94286" y="-27771"/>
            <a:ext cx="11755418" cy="6611091"/>
            <a:chOff x="294286" y="-27771"/>
            <a:chExt cx="11755418" cy="6611091"/>
          </a:xfrm>
        </p:grpSpPr>
        <p:grpSp>
          <p:nvGrpSpPr>
            <p:cNvPr id="11" name="组合 10"/>
            <p:cNvGrpSpPr/>
            <p:nvPr userDrawn="1">
              <p:custDataLst>
                <p:tags r:id="rId10"/>
              </p:custDataLst>
            </p:nvPr>
          </p:nvGrpSpPr>
          <p:grpSpPr>
            <a:xfrm>
              <a:off x="11598965" y="6433146"/>
              <a:ext cx="450739" cy="150174"/>
              <a:chOff x="0" y="3623101"/>
              <a:chExt cx="1405715" cy="468548"/>
            </a:xfrm>
          </p:grpSpPr>
          <p:sp>
            <p:nvSpPr>
              <p:cNvPr id="13" name="菱形 12"/>
              <p:cNvSpPr/>
              <p:nvPr userDrawn="1">
                <p:custDataLst>
                  <p:tags r:id="rId12"/>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4" name="菱形 13"/>
              <p:cNvSpPr/>
              <p:nvPr userDrawn="1">
                <p:custDataLst>
                  <p:tags r:id="rId13"/>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5" name="菱形 14"/>
              <p:cNvSpPr/>
              <p:nvPr userDrawn="1">
                <p:custDataLst>
                  <p:tags r:id="rId14"/>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2" name="五边形 4"/>
            <p:cNvSpPr/>
            <p:nvPr userDrawn="1">
              <p:custDataLst>
                <p:tags r:id="rId11"/>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704020202020204" pitchFamily="34" charset="0"/>
                <a:ea typeface="Arial" panose="020B0704020202020204" pitchFamily="34" charset="0"/>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704020202020204" pitchFamily="34" charset="0"/>
                <a:ea typeface="Arial" panose="020B07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704020202020204" pitchFamily="34" charset="0"/>
              <a:buNone/>
              <a:defRPr kumimoji="0" lang="zh-CN" altLang="en-US" sz="2000" b="0" i="0" u="none" strike="noStrike" kern="1200" cap="none" spc="200" normalizeH="0" baseline="0" noProof="1" dirty="0">
                <a:solidFill>
                  <a:schemeClr val="tx1"/>
                </a:solidFill>
                <a:uFillTx/>
                <a:latin typeface="Arial" panose="020B0704020202020204" pitchFamily="34" charset="0"/>
                <a:ea typeface="Arial" panose="020B0704020202020204" pitchFamily="34" charset="0"/>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Arial" panose="020B0704020202020204" pitchFamily="34" charset="0"/>
                <a:ea typeface="Arial" panose="020B07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defRPr baseline="0">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8" name="页脚占位符 7"/>
          <p:cNvSpPr>
            <a:spLocks noGrp="1"/>
          </p:cNvSpPr>
          <p:nvPr>
            <p:ph type="ftr" sz="quarter" idx="11"/>
            <p:custDataLst>
              <p:tags r:id="rId8"/>
            </p:custDataLst>
          </p:nvPr>
        </p:nvSpPr>
        <p:spPr/>
        <p:txBody>
          <a:bodyPr/>
          <a:lstStyle>
            <a:lvl1pPr>
              <a:defRPr baseline="0">
                <a:latin typeface="Arial" panose="020B0704020202020204" pitchFamily="34" charset="0"/>
                <a:ea typeface="Arial" panose="020B07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baseline="0">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1"/>
            </p:custDataLst>
          </p:nvPr>
        </p:nvGrpSpPr>
        <p:grpSpPr>
          <a:xfrm>
            <a:off x="-318" y="635"/>
            <a:ext cx="12192000" cy="6857365"/>
            <a:chOff x="-318" y="635"/>
            <a:chExt cx="12192000" cy="6857365"/>
          </a:xfrm>
        </p:grpSpPr>
        <p:grpSp>
          <p:nvGrpSpPr>
            <p:cNvPr id="16" name="组合 15"/>
            <p:cNvGrpSpPr/>
            <p:nvPr userDrawn="1"/>
          </p:nvGrpSpPr>
          <p:grpSpPr>
            <a:xfrm>
              <a:off x="-318" y="635"/>
              <a:ext cx="12192000" cy="6857365"/>
              <a:chOff x="-318" y="635"/>
              <a:chExt cx="12192000" cy="6857365"/>
            </a:xfrm>
          </p:grpSpPr>
          <p:grpSp>
            <p:nvGrpSpPr>
              <p:cNvPr id="8" name="组合 7"/>
              <p:cNvGrpSpPr/>
              <p:nvPr userDrawn="1">
                <p:custDataLst>
                  <p:tags r:id="rId7"/>
                </p:custDataLst>
              </p:nvPr>
            </p:nvGrpSpPr>
            <p:grpSpPr>
              <a:xfrm>
                <a:off x="-318" y="635"/>
                <a:ext cx="12192000" cy="6857365"/>
                <a:chOff x="0" y="0"/>
                <a:chExt cx="19200" cy="10799"/>
              </a:xfrm>
            </p:grpSpPr>
            <p:sp>
              <p:nvSpPr>
                <p:cNvPr id="9" name="矩形 8"/>
                <p:cNvSpPr/>
                <p:nvPr userDrawn="1">
                  <p:custDataLst>
                    <p:tags r:id="rId9"/>
                  </p:custDataLst>
                </p:nvPr>
              </p:nvSpPr>
              <p:spPr>
                <a:xfrm>
                  <a:off x="0" y="0"/>
                  <a:ext cx="19200" cy="4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0" name="矩形 9"/>
                <p:cNvSpPr/>
                <p:nvPr userDrawn="1">
                  <p:custDataLst>
                    <p:tags r:id="rId10"/>
                  </p:custDataLst>
                </p:nvPr>
              </p:nvSpPr>
              <p:spPr>
                <a:xfrm>
                  <a:off x="0" y="9720"/>
                  <a:ext cx="19200" cy="1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1" name="菱形 10"/>
                <p:cNvSpPr/>
                <p:nvPr userDrawn="1">
                  <p:custDataLst>
                    <p:tags r:id="rId11"/>
                  </p:custDataLst>
                </p:nvPr>
              </p:nvSpPr>
              <p:spPr>
                <a:xfrm flipH="1">
                  <a:off x="420" y="399"/>
                  <a:ext cx="474" cy="441"/>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nvGrpSpPr>
                <p:cNvPr id="12" name="组合 11"/>
                <p:cNvGrpSpPr/>
                <p:nvPr userDrawn="1">
                  <p:custDataLst>
                    <p:tags r:id="rId12"/>
                  </p:custDataLst>
                </p:nvPr>
              </p:nvGrpSpPr>
              <p:grpSpPr>
                <a:xfrm>
                  <a:off x="16448" y="9574"/>
                  <a:ext cx="2074" cy="675"/>
                  <a:chOff x="0" y="3633950"/>
                  <a:chExt cx="1405715" cy="457699"/>
                </a:xfrm>
              </p:grpSpPr>
              <p:sp>
                <p:nvSpPr>
                  <p:cNvPr id="13" name="菱形 12"/>
                  <p:cNvSpPr/>
                  <p:nvPr userDrawn="1">
                    <p:custDataLst>
                      <p:tags r:id="rId13"/>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4" name="菱形 13"/>
                  <p:cNvSpPr/>
                  <p:nvPr userDrawn="1">
                    <p:custDataLst>
                      <p:tags r:id="rId14"/>
                    </p:custDataLst>
                  </p:nvPr>
                </p:nvSpPr>
                <p:spPr>
                  <a:xfrm>
                    <a:off x="474008"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5" name="菱形 14"/>
                  <p:cNvSpPr/>
                  <p:nvPr userDrawn="1">
                    <p:custDataLst>
                      <p:tags r:id="rId15"/>
                    </p:custDataLst>
                  </p:nvPr>
                </p:nvSpPr>
                <p:spPr>
                  <a:xfrm>
                    <a:off x="948016"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grpSp>
          <p:sp>
            <p:nvSpPr>
              <p:cNvPr id="6" name="圆角矩形 7"/>
              <p:cNvSpPr/>
              <p:nvPr userDrawn="1">
                <p:custDataLst>
                  <p:tags r:id="rId8"/>
                </p:custDataLst>
              </p:nvPr>
            </p:nvSpPr>
            <p:spPr>
              <a:xfrm>
                <a:off x="193040" y="182880"/>
                <a:ext cx="11805285" cy="6491605"/>
              </a:xfrm>
              <a:prstGeom prst="roundRect">
                <a:avLst>
                  <a:gd name="adj" fmla="val 1724"/>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7" name="五边形 6"/>
            <p:cNvSpPr/>
            <p:nvPr userDrawn="1">
              <p:custDataLst>
                <p:tags r:id="rId6"/>
              </p:custDataLst>
            </p:nvPr>
          </p:nvSpPr>
          <p:spPr>
            <a:xfrm rot="16200000" flipV="1">
              <a:off x="5792470" y="5668645"/>
              <a:ext cx="607060" cy="1645920"/>
            </a:xfrm>
            <a:prstGeom prst="homePlate">
              <a:avLst>
                <a:gd name="adj" fmla="val 80230"/>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704020202020204" pitchFamily="34" charset="0"/>
                <a:ea typeface="Arial" panose="020B0704020202020204" pitchFamily="34" charset="0"/>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2025/4/23</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2025/4/23</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4286" y="-27771"/>
            <a:ext cx="11755418" cy="6611091"/>
            <a:chOff x="294286" y="-27771"/>
            <a:chExt cx="11755418" cy="6611091"/>
          </a:xfrm>
        </p:grpSpPr>
        <p:grpSp>
          <p:nvGrpSpPr>
            <p:cNvPr id="9" name="组合 8"/>
            <p:cNvGrpSpPr/>
            <p:nvPr userDrawn="1">
              <p:custDataLst>
                <p:tags r:id="rId8"/>
              </p:custDataLst>
            </p:nvPr>
          </p:nvGrpSpPr>
          <p:grpSpPr>
            <a:xfrm>
              <a:off x="11598965" y="6433146"/>
              <a:ext cx="450739" cy="150174"/>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0" name="五边形 4"/>
            <p:cNvSpPr/>
            <p:nvPr userDrawn="1">
              <p:custDataLst>
                <p:tags r:id="rId9"/>
              </p:custDataLst>
            </p:nvPr>
          </p:nvSpPr>
          <p:spPr>
            <a:xfrm rot="5400000">
              <a:off x="346791" y="-8027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7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Microsoft YaHei"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7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9EFD9D74-47D9-4702-A33C-335B63B48DBF}" type="datetimeFigureOut">
              <a:rPr lang="zh-CN" altLang="en-US" smtClean="0"/>
              <a:t>2025/4/23</a:t>
            </a:fld>
            <a:endParaRPr lang="zh-CN" altLang="en-US" dirty="0"/>
          </a:p>
        </p:txBody>
      </p:sp>
      <p:sp>
        <p:nvSpPr>
          <p:cNvPr id="6" name="页脚占位符 5"/>
          <p:cNvSpPr>
            <a:spLocks noGrp="1"/>
          </p:cNvSpPr>
          <p:nvPr>
            <p:ph type="ftr" sz="quarter" idx="11"/>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57176" y="284361"/>
            <a:ext cx="11842224" cy="6446131"/>
            <a:chOff x="257176" y="284361"/>
            <a:chExt cx="11842224" cy="6446131"/>
          </a:xfrm>
        </p:grpSpPr>
        <p:sp>
          <p:nvSpPr>
            <p:cNvPr id="8" name="矩形 7"/>
            <p:cNvSpPr/>
            <p:nvPr userDrawn="1">
              <p:custDataLst>
                <p:tags r:id="rId7"/>
              </p:custDataLst>
            </p:nvPr>
          </p:nvSpPr>
          <p:spPr>
            <a:xfrm>
              <a:off x="257176" y="285907"/>
              <a:ext cx="11677650" cy="6295867"/>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altLang="zh-CN" dirty="0">
                <a:ea typeface="Arial" panose="020B0704020202020204" pitchFamily="34" charset="0"/>
                <a:sym typeface="+mn-ea"/>
              </a:endParaRPr>
            </a:p>
          </p:txBody>
        </p:sp>
        <p:grpSp>
          <p:nvGrpSpPr>
            <p:cNvPr id="9" name="组合 8"/>
            <p:cNvGrpSpPr/>
            <p:nvPr userDrawn="1">
              <p:custDataLst>
                <p:tags r:id="rId8"/>
              </p:custDataLst>
            </p:nvPr>
          </p:nvGrpSpPr>
          <p:grpSpPr>
            <a:xfrm>
              <a:off x="11148545" y="6413693"/>
              <a:ext cx="950855" cy="316799"/>
              <a:chOff x="0" y="3623101"/>
              <a:chExt cx="1405715" cy="468548"/>
            </a:xfrm>
          </p:grpSpPr>
          <p:sp>
            <p:nvSpPr>
              <p:cNvPr id="11" name="菱形 10"/>
              <p:cNvSpPr/>
              <p:nvPr userDrawn="1">
                <p:custDataLst>
                  <p:tags r:id="rId10"/>
                </p:custDataLst>
              </p:nvPr>
            </p:nvSpPr>
            <p:spPr>
              <a:xfrm>
                <a:off x="0" y="3633950"/>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2" name="菱形 11"/>
              <p:cNvSpPr/>
              <p:nvPr userDrawn="1">
                <p:custDataLst>
                  <p:tags r:id="rId11"/>
                </p:custDataLst>
              </p:nvPr>
            </p:nvSpPr>
            <p:spPr>
              <a:xfrm>
                <a:off x="474008"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
            <p:nvSpPr>
              <p:cNvPr id="13" name="菱形 12"/>
              <p:cNvSpPr/>
              <p:nvPr userDrawn="1">
                <p:custDataLst>
                  <p:tags r:id="rId12"/>
                </p:custDataLst>
              </p:nvPr>
            </p:nvSpPr>
            <p:spPr>
              <a:xfrm>
                <a:off x="948016" y="3623101"/>
                <a:ext cx="457699" cy="457699"/>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grpSp>
        <p:sp>
          <p:nvSpPr>
            <p:cNvPr id="10" name="五边形 4"/>
            <p:cNvSpPr/>
            <p:nvPr userDrawn="1">
              <p:custDataLst>
                <p:tags r:id="rId9"/>
              </p:custDataLst>
            </p:nvPr>
          </p:nvSpPr>
          <p:spPr>
            <a:xfrm rot="5400000">
              <a:off x="660603" y="231856"/>
              <a:ext cx="438277" cy="543287"/>
            </a:xfrm>
            <a:prstGeom prst="homePlate">
              <a:avLst>
                <a:gd name="adj" fmla="val 35759"/>
              </a:avLst>
            </a:prstGeom>
            <a:solidFill>
              <a:schemeClr val="accent1"/>
            </a:solidFill>
            <a:ln>
              <a:noFill/>
            </a:ln>
            <a:effectLst>
              <a:outerShdw blurRad="635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Arial" panose="020B0704020202020204" pitchFamily="34" charset="0"/>
              </a:endParaRPr>
            </a:p>
          </p:txBody>
        </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704020202020204" pitchFamily="34" charset="0"/>
                <a:ea typeface="Arial" panose="020B0704020202020204" pitchFamily="34" charset="0"/>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704020202020204" pitchFamily="34" charset="0"/>
                <a:ea typeface="Arial" panose="020B0704020202020204" pitchFamily="34" charset="0"/>
              </a:defRPr>
            </a:lvl1pPr>
            <a:lvl2pPr indent="0" eaLnBrk="1" fontAlgn="auto" latinLnBrk="0" hangingPunct="1">
              <a:defRPr baseline="0">
                <a:solidFill>
                  <a:schemeClr val="tx1">
                    <a:lumMod val="85000"/>
                    <a:lumOff val="15000"/>
                  </a:schemeClr>
                </a:solidFill>
                <a:latin typeface="Arial" panose="020B0704020202020204" pitchFamily="34" charset="0"/>
                <a:ea typeface="Arial" panose="020B0704020202020204" pitchFamily="34" charset="0"/>
              </a:defRPr>
            </a:lvl2pPr>
            <a:lvl3pPr indent="0" eaLnBrk="1" fontAlgn="auto" latinLnBrk="0" hangingPunct="1">
              <a:defRPr baseline="0">
                <a:solidFill>
                  <a:schemeClr val="tx1">
                    <a:lumMod val="85000"/>
                    <a:lumOff val="15000"/>
                  </a:schemeClr>
                </a:solidFill>
                <a:latin typeface="Arial" panose="020B0704020202020204" pitchFamily="34" charset="0"/>
                <a:ea typeface="Arial" panose="020B0704020202020204" pitchFamily="34" charset="0"/>
              </a:defRPr>
            </a:lvl3pPr>
            <a:lvl4pPr indent="0" eaLnBrk="1" fontAlgn="auto" latinLnBrk="0" hangingPunct="1">
              <a:defRPr baseline="0">
                <a:solidFill>
                  <a:schemeClr val="tx1">
                    <a:lumMod val="85000"/>
                    <a:lumOff val="15000"/>
                  </a:schemeClr>
                </a:solidFill>
                <a:latin typeface="Arial" panose="020B0704020202020204" pitchFamily="34" charset="0"/>
                <a:ea typeface="Arial" panose="020B0704020202020204" pitchFamily="34" charset="0"/>
              </a:defRPr>
            </a:lvl4pPr>
            <a:lvl5pPr indent="0" eaLnBrk="1" fontAlgn="auto" latinLnBrk="0" hangingPunct="1">
              <a:defRPr baseline="0">
                <a:solidFill>
                  <a:schemeClr val="tx1">
                    <a:lumMod val="85000"/>
                    <a:lumOff val="15000"/>
                  </a:schemeClr>
                </a:solidFill>
                <a:latin typeface="Arial" panose="020B0704020202020204" pitchFamily="34" charset="0"/>
                <a:ea typeface="Arial" panose="020B07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5" name="页脚占位符 4"/>
          <p:cNvSpPr>
            <a:spLocks noGrp="1"/>
          </p:cNvSpPr>
          <p:nvPr>
            <p:ph type="ftr" sz="quarter" idx="11"/>
            <p:custDataLst>
              <p:tags r:id="rId5"/>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baseline="0">
                <a:solidFill>
                  <a:schemeClr val="tx1">
                    <a:lumMod val="85000"/>
                    <a:lumOff val="15000"/>
                  </a:schemeClr>
                </a:solidFill>
                <a:latin typeface="Arial" panose="020B0704020202020204" pitchFamily="34" charset="0"/>
                <a:ea typeface="Arial" panose="020B07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3"/>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4"/>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5"/>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ea typeface="Arial" panose="020B0704020202020204" pitchFamily="34" charset="0"/>
              </a:defRPr>
            </a:lvl1pPr>
          </a:lstStyle>
          <a:p>
            <a:fld id="{760FBDFE-C587-4B4C-A407-44438C67B59E}" type="datetimeFigureOut">
              <a:rPr lang="zh-CN" altLang="en-US" smtClean="0"/>
              <a:t>2025/4/23</a:t>
            </a:fld>
            <a:endParaRPr lang="zh-CN" altLang="en-US"/>
          </a:p>
        </p:txBody>
      </p:sp>
      <p:sp>
        <p:nvSpPr>
          <p:cNvPr id="5" name="页脚占位符 4"/>
          <p:cNvSpPr>
            <a:spLocks noGrp="1"/>
          </p:cNvSpPr>
          <p:nvPr>
            <p:ph type="ftr" sz="quarter" idx="3"/>
            <p:custDataLst>
              <p:tags r:id="rId26"/>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ea typeface="Arial" panose="020B0704020202020204" pitchFamily="34" charset="0"/>
              </a:defRPr>
            </a:lvl1pPr>
          </a:lstStyle>
          <a:p>
            <a:endParaRPr lang="zh-CN" altLang="en-US" dirty="0"/>
          </a:p>
        </p:txBody>
      </p:sp>
      <p:sp>
        <p:nvSpPr>
          <p:cNvPr id="6" name="灯片编号占位符 5"/>
          <p:cNvSpPr>
            <a:spLocks noGrp="1"/>
          </p:cNvSpPr>
          <p:nvPr>
            <p:ph type="sldNum" sz="quarter" idx="4"/>
            <p:custDataLst>
              <p:tags r:id="rId27"/>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ea typeface="Arial" panose="020B0704020202020204" pitchFamily="34" charset="0"/>
              </a:defRPr>
            </a:lvl1pPr>
          </a:lstStyle>
          <a:p>
            <a:fld id="{49AE70B2-8BF9-45C0-BB95-33D1B9D3A854}" type="slidenum">
              <a:rPr lang="zh-CN" altLang="en-US" smtClean="0"/>
              <a:t>‹#›</a:t>
            </a:fld>
            <a:endParaRPr lang="zh-CN" altLang="en-US" dirty="0"/>
          </a:p>
        </p:txBody>
      </p:sp>
      <p:sp>
        <p:nvSpPr>
          <p:cNvPr id="7" name="KSO_TEMPLATE" hidden="1"/>
          <p:cNvSpPr/>
          <p:nvPr userDrawn="1">
            <p:custDataLst>
              <p:tags r:id="rId2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7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704020202020204" pitchFamily="34" charset="0"/>
        <a:buChar char="•"/>
        <a:defRPr sz="1600" u="none" strike="noStrike" kern="1200" cap="none" spc="150" normalizeH="0" baseline="0">
          <a:solidFill>
            <a:schemeClr val="tx1">
              <a:lumMod val="85000"/>
              <a:lumOff val="15000"/>
            </a:schemeClr>
          </a:solidFill>
          <a:uFillTx/>
          <a:latin typeface="Arial" panose="020B0704020202020204" pitchFamily="34" charset="0"/>
          <a:ea typeface="Arial" panose="020B0704020202020204" pitchFamily="34" charset="0"/>
          <a:cs typeface="+mn-cs"/>
        </a:defRPr>
      </a:lvl1pPr>
      <a:lvl2pPr marL="685800" indent="-228600" algn="l" defTabSz="914400" rtl="0" eaLnBrk="1" fontAlgn="auto" latinLnBrk="0" hangingPunct="1">
        <a:lnSpc>
          <a:spcPct val="130000"/>
        </a:lnSpc>
        <a:spcBef>
          <a:spcPts val="0"/>
        </a:spcBef>
        <a:spcAft>
          <a:spcPts val="1000"/>
        </a:spcAft>
        <a:buFont typeface="Arial" panose="020B07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704020202020204" pitchFamily="34" charset="0"/>
          <a:ea typeface="Arial" panose="020B0704020202020204" pitchFamily="34" charset="0"/>
          <a:cs typeface="+mn-cs"/>
        </a:defRPr>
      </a:lvl2pPr>
      <a:lvl3pPr marL="1143000" indent="-228600" algn="l" defTabSz="914400" rtl="0" eaLnBrk="1" fontAlgn="auto" latinLnBrk="0" hangingPunct="1">
        <a:lnSpc>
          <a:spcPct val="130000"/>
        </a:lnSpc>
        <a:spcBef>
          <a:spcPts val="0"/>
        </a:spcBef>
        <a:spcAft>
          <a:spcPts val="1000"/>
        </a:spcAft>
        <a:buFont typeface="Arial" panose="020B0704020202020204" pitchFamily="34" charset="0"/>
        <a:buChar char="•"/>
        <a:defRPr sz="1600" u="none" strike="noStrike" kern="1200" cap="none" spc="150" normalizeH="0" baseline="0">
          <a:solidFill>
            <a:schemeClr val="tx1">
              <a:lumMod val="85000"/>
              <a:lumOff val="15000"/>
            </a:schemeClr>
          </a:solidFill>
          <a:uFillTx/>
          <a:latin typeface="Arial" panose="020B0704020202020204" pitchFamily="34" charset="0"/>
          <a:ea typeface="Arial" panose="020B0704020202020204" pitchFamily="34" charset="0"/>
          <a:cs typeface="+mn-cs"/>
        </a:defRPr>
      </a:lvl3pPr>
      <a:lvl4pPr marL="1600200" indent="-228600" algn="l" defTabSz="914400" rtl="0" eaLnBrk="1" fontAlgn="auto" latinLnBrk="0" hangingPunct="1">
        <a:lnSpc>
          <a:spcPct val="130000"/>
        </a:lnSpc>
        <a:spcBef>
          <a:spcPts val="0"/>
        </a:spcBef>
        <a:spcAft>
          <a:spcPts val="1000"/>
        </a:spcAft>
        <a:buFont typeface="Arial" panose="020B0704020202020204" pitchFamily="34" charset="0"/>
        <a:buChar char="•"/>
        <a:defRPr sz="1600" u="none" strike="noStrike" kern="1200" cap="none" spc="150" normalizeH="0" baseline="0">
          <a:solidFill>
            <a:schemeClr val="tx1">
              <a:lumMod val="85000"/>
              <a:lumOff val="15000"/>
            </a:schemeClr>
          </a:solidFill>
          <a:uFillTx/>
          <a:latin typeface="Arial" panose="020B0704020202020204" pitchFamily="34" charset="0"/>
          <a:ea typeface="Arial" panose="020B0704020202020204" pitchFamily="34" charset="0"/>
          <a:cs typeface="+mn-cs"/>
        </a:defRPr>
      </a:lvl4pPr>
      <a:lvl5pPr marL="2057400" indent="-228600" algn="l" defTabSz="914400" rtl="0" eaLnBrk="1" fontAlgn="auto" latinLnBrk="0" hangingPunct="1">
        <a:lnSpc>
          <a:spcPct val="130000"/>
        </a:lnSpc>
        <a:spcBef>
          <a:spcPts val="0"/>
        </a:spcBef>
        <a:spcAft>
          <a:spcPts val="1000"/>
        </a:spcAft>
        <a:buFont typeface="Arial" panose="020B0704020202020204" pitchFamily="34" charset="0"/>
        <a:buChar char="•"/>
        <a:defRPr sz="1600" u="none" strike="noStrike" kern="1200" cap="none" spc="150" normalizeH="0" baseline="0">
          <a:solidFill>
            <a:schemeClr val="tx1">
              <a:lumMod val="85000"/>
              <a:lumOff val="15000"/>
            </a:schemeClr>
          </a:solidFill>
          <a:uFillTx/>
          <a:latin typeface="Arial" panose="020B0704020202020204" pitchFamily="34" charset="0"/>
          <a:ea typeface="Arial" panose="020B0704020202020204" pitchFamily="34" charset="0"/>
          <a:cs typeface="+mn-cs"/>
        </a:defRPr>
      </a:lvl5pPr>
      <a:lvl6pPr marL="25146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3.xml"/><Relationship Id="rId7" Type="http://schemas.openxmlformats.org/officeDocument/2006/relationships/image" Target="../media/image2.jpeg"/><Relationship Id="rId2" Type="http://schemas.openxmlformats.org/officeDocument/2006/relationships/tags" Target="../tags/tag232.xml"/><Relationship Id="rId1" Type="http://schemas.openxmlformats.org/officeDocument/2006/relationships/tags" Target="../tags/tag231.xml"/><Relationship Id="rId6" Type="http://schemas.openxmlformats.org/officeDocument/2006/relationships/image" Target="../media/image1.png"/><Relationship Id="rId5" Type="http://schemas.openxmlformats.org/officeDocument/2006/relationships/slideLayout" Target="../slideLayouts/slideLayout14.xml"/><Relationship Id="rId4" Type="http://schemas.openxmlformats.org/officeDocument/2006/relationships/tags" Target="../tags/tag234.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image" Target="../media/image17.png"/><Relationship Id="rId5" Type="http://schemas.openxmlformats.org/officeDocument/2006/relationships/notesSlide" Target="../notesSlides/notesSlide7.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59.xml"/><Relationship Id="rId1" Type="http://schemas.openxmlformats.org/officeDocument/2006/relationships/tags" Target="../tags/tag258.xml"/><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1.xml"/><Relationship Id="rId1" Type="http://schemas.openxmlformats.org/officeDocument/2006/relationships/tags" Target="../tags/tag260.xml"/><Relationship Id="rId5" Type="http://schemas.openxmlformats.org/officeDocument/2006/relationships/image" Target="../media/image19.png"/><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3.xml"/><Relationship Id="rId1" Type="http://schemas.openxmlformats.org/officeDocument/2006/relationships/tags" Target="../tags/tag262.xml"/><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65.xml"/><Relationship Id="rId1" Type="http://schemas.openxmlformats.org/officeDocument/2006/relationships/tags" Target="../tags/tag264.xml"/><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tags" Target="../tags/tag268.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image" Target="../media/image22.jpeg"/><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23.png"/><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tags" Target="../tags/tag274.xml"/><Relationship Id="rId7" Type="http://schemas.openxmlformats.org/officeDocument/2006/relationships/image" Target="../media/image25.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24.png"/><Relationship Id="rId5" Type="http://schemas.openxmlformats.org/officeDocument/2006/relationships/notesSlide" Target="../notesSlides/notesSlide14.xml"/><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tags" Target="../tags/tag277.xml"/><Relationship Id="rId7" Type="http://schemas.openxmlformats.org/officeDocument/2006/relationships/image" Target="../media/image27.png"/><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image" Target="../media/image26.png"/><Relationship Id="rId5" Type="http://schemas.openxmlformats.org/officeDocument/2006/relationships/notesSlide" Target="../notesSlides/notesSlide15.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35.xml"/></Relationships>
</file>

<file path=ppt/slides/_rels/slide20.xml.rels><?xml version="1.0" encoding="UTF-8" standalone="yes"?>
<Relationships xmlns="http://schemas.openxmlformats.org/package/2006/relationships"><Relationship Id="rId3" Type="http://schemas.openxmlformats.org/officeDocument/2006/relationships/tags" Target="../tags/tag280.xml"/><Relationship Id="rId7" Type="http://schemas.openxmlformats.org/officeDocument/2006/relationships/image" Target="../media/image29.png"/><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28.png"/><Relationship Id="rId5" Type="http://schemas.openxmlformats.org/officeDocument/2006/relationships/notesSlide" Target="../notesSlides/notesSlide16.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283.xml"/><Relationship Id="rId7" Type="http://schemas.openxmlformats.org/officeDocument/2006/relationships/image" Target="../media/image31.pn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30.png"/><Relationship Id="rId5" Type="http://schemas.openxmlformats.org/officeDocument/2006/relationships/notesSlide" Target="../notesSlides/notesSlide17.xml"/><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286.xml"/><Relationship Id="rId7" Type="http://schemas.openxmlformats.org/officeDocument/2006/relationships/image" Target="../media/image33.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image" Target="../media/image32.png"/><Relationship Id="rId5" Type="http://schemas.openxmlformats.org/officeDocument/2006/relationships/notesSlide" Target="../notesSlides/notesSlide18.xml"/><Relationship Id="rId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tags" Target="../tags/tag289.xml"/><Relationship Id="rId7" Type="http://schemas.openxmlformats.org/officeDocument/2006/relationships/image" Target="../media/image35.png"/><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34.png"/><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tags" Target="../tags/tag292.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36.png"/><Relationship Id="rId5" Type="http://schemas.openxmlformats.org/officeDocument/2006/relationships/notesSlide" Target="../notesSlides/notesSlide20.xml"/><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1.xml"/><Relationship Id="rId1" Type="http://schemas.openxmlformats.org/officeDocument/2006/relationships/tags" Target="../tags/tag293.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237.xml"/><Relationship Id="rId1" Type="http://schemas.openxmlformats.org/officeDocument/2006/relationships/tags" Target="../tags/tag236.xml"/></Relationships>
</file>

<file path=ppt/slides/_rels/slide4.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image" Target="../media/image3.png"/><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tags" Target="../tags/tag241.xml"/><Relationship Id="rId6" Type="http://schemas.openxmlformats.org/officeDocument/2006/relationships/image" Target="../media/image4.jpeg"/><Relationship Id="rId5" Type="http://schemas.openxmlformats.org/officeDocument/2006/relationships/notesSlide" Target="../notesSlides/notesSlide1.xml"/><Relationship Id="rId4"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3.xml"/><Relationship Id="rId7" Type="http://schemas.openxmlformats.org/officeDocument/2006/relationships/image" Target="../media/image11.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tags" Target="../tags/tag252.xml"/><Relationship Id="rId7" Type="http://schemas.openxmlformats.org/officeDocument/2006/relationships/image" Target="../media/image14.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3.png"/><Relationship Id="rId5" Type="http://schemas.openxmlformats.org/officeDocument/2006/relationships/notesSlide" Target="../notesSlides/notesSlide5.xml"/><Relationship Id="rId4"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346710" y="2526030"/>
            <a:ext cx="3963035" cy="2423160"/>
          </a:xfrm>
        </p:spPr>
        <p:txBody>
          <a:bodyPr>
            <a:normAutofit/>
          </a:bodyPr>
          <a:lstStyle/>
          <a:p>
            <a:pPr algn="ctr"/>
            <a:r>
              <a:rPr lang="en-US" altLang="zh-CN" sz="4000" dirty="0" err="1">
                <a:solidFill>
                  <a:srgbClr val="FF0000"/>
                </a:solidFill>
                <a:effectLst>
                  <a:reflection blurRad="6350" stA="53000" endA="300" endPos="35500" dir="5400000" sy="-90000" algn="bl" rotWithShape="0"/>
                </a:effectLst>
                <a:latin typeface="Times New Roman Bold" panose="02020603050405020304" charset="0"/>
                <a:cs typeface="Times New Roman Bold" panose="02020603050405020304" charset="0"/>
              </a:rPr>
              <a:t>Horror_movies</a:t>
            </a:r>
            <a:br>
              <a:rPr lang="en-US" altLang="zh-CN" sz="4445" dirty="0">
                <a:solidFill>
                  <a:srgbClr val="FF0000"/>
                </a:solidFill>
                <a:effectLst>
                  <a:reflection blurRad="6350" stA="53000" endA="300" endPos="35500" dir="5400000" sy="-90000" algn="bl" rotWithShape="0"/>
                </a:effectLst>
                <a:latin typeface="Times New Roman Bold" panose="02020603050405020304" charset="0"/>
                <a:cs typeface="Times New Roman Bold" panose="02020603050405020304" charset="0"/>
              </a:rPr>
            </a:br>
            <a:r>
              <a:rPr lang="en-US" altLang="zh-CN" sz="4445" dirty="0">
                <a:solidFill>
                  <a:srgbClr val="FF0000"/>
                </a:solidFill>
                <a:effectLst>
                  <a:reflection blurRad="6350" stA="53000" endA="300" endPos="35500" dir="5400000" sy="-90000" algn="bl" rotWithShape="0"/>
                </a:effectLst>
                <a:latin typeface="Times New Roman Bold" panose="02020603050405020304" charset="0"/>
                <a:cs typeface="Times New Roman Bold" panose="02020603050405020304" charset="0"/>
              </a:rPr>
              <a:t>DATASET</a:t>
            </a:r>
          </a:p>
        </p:txBody>
      </p:sp>
      <p:pic>
        <p:nvPicPr>
          <p:cNvPr id="6" name="内容占位符 5" descr="图片2"/>
          <p:cNvPicPr>
            <a:picLocks noGrp="1" noChangeAspect="1"/>
          </p:cNvPicPr>
          <p:nvPr>
            <p:ph sz="quarter" idx="14"/>
            <p:custDataLst>
              <p:tags r:id="rId3"/>
            </p:custDataLst>
          </p:nvPr>
        </p:nvPicPr>
        <p:blipFill>
          <a:blip r:embed="rId6"/>
          <a:stretch>
            <a:fillRect/>
          </a:stretch>
        </p:blipFill>
        <p:spPr>
          <a:xfrm>
            <a:off x="7751428" y="1747876"/>
            <a:ext cx="3696352" cy="3905552"/>
          </a:xfrm>
          <a:prstGeom prst="rect">
            <a:avLst/>
          </a:prstGeom>
        </p:spPr>
      </p:pic>
      <p:sp>
        <p:nvSpPr>
          <p:cNvPr id="2" name="标题 3"/>
          <p:cNvSpPr>
            <a:spLocks noGrp="1"/>
          </p:cNvSpPr>
          <p:nvPr>
            <p:custDataLst>
              <p:tags r:id="rId4"/>
            </p:custDataLst>
          </p:nvPr>
        </p:nvSpPr>
        <p:spPr>
          <a:xfrm>
            <a:off x="747394" y="5144434"/>
            <a:ext cx="4124325" cy="634365"/>
          </a:xfrm>
          <a:prstGeom prst="rect">
            <a:avLst/>
          </a:prstGeom>
        </p:spPr>
        <p:txBody>
          <a:bodyPr vert="horz" lIns="90000" tIns="46800" rIns="90000" bIns="46800" rtlCol="0" anchor="ctr" anchorCtr="0">
            <a:noAutofit/>
            <a:scene3d>
              <a:camera prst="orthographicFront"/>
              <a:lightRig rig="threePt" dir="t"/>
            </a:scene3d>
          </a:bodyPr>
          <a:lstStyle>
            <a:lvl1pPr marL="0" indent="0" algn="l" defTabSz="914400" rtl="0" eaLnBrk="1" fontAlgn="auto" latinLnBrk="0" hangingPunct="1">
              <a:lnSpc>
                <a:spcPct val="100000"/>
              </a:lnSpc>
              <a:spcBef>
                <a:spcPct val="0"/>
              </a:spcBef>
              <a:buFont typeface="Arial" panose="020B0704020202020204" pitchFamily="34" charset="0"/>
              <a:buNone/>
              <a:defRPr sz="36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pPr algn="l"/>
            <a:r>
              <a:rPr lang="en-US" altLang="zh-CN" sz="2000" dirty="0">
                <a:ln w="9525">
                  <a:noFill/>
                  <a:prstDash val="solid"/>
                </a:ln>
                <a:solidFill>
                  <a:schemeClr val="accent1"/>
                </a:solidFill>
                <a:effectLst>
                  <a:outerShdw blurRad="12700" dist="38100" dir="2700000" algn="tl" rotWithShape="0">
                    <a:schemeClr val="accent5">
                      <a:lumMod val="60000"/>
                      <a:lumOff val="40000"/>
                      <a:lumMod val="60000"/>
                      <a:lumOff val="40000"/>
                    </a:schemeClr>
                  </a:outerShdw>
                </a:effectLst>
                <a:latin typeface="Times New Roman Bold" panose="02020603050405020304" charset="0"/>
                <a:cs typeface="Times New Roman Bold" panose="02020603050405020304" charset="0"/>
              </a:rPr>
              <a:t>Presentation by: Group 7</a:t>
            </a:r>
          </a:p>
        </p:txBody>
      </p:sp>
      <p:sp>
        <p:nvSpPr>
          <p:cNvPr id="3" name="Text Box 2"/>
          <p:cNvSpPr txBox="1"/>
          <p:nvPr/>
        </p:nvSpPr>
        <p:spPr>
          <a:xfrm>
            <a:off x="6250305" y="275590"/>
            <a:ext cx="4690110" cy="368300"/>
          </a:xfrm>
          <a:prstGeom prst="rect">
            <a:avLst/>
          </a:prstGeom>
          <a:noFill/>
        </p:spPr>
        <p:txBody>
          <a:bodyPr wrap="square" rtlCol="0">
            <a:spAutoFit/>
          </a:bodyPr>
          <a:lstStyle/>
          <a:p>
            <a:r>
              <a:rPr lang="en-US" b="1">
                <a:solidFill>
                  <a:srgbClr val="FF0000"/>
                </a:solidFill>
                <a:latin typeface="Times New Roman Bold" panose="02020603050405020304" charset="0"/>
                <a:cs typeface="Times New Roman Bold" panose="02020603050405020304" charset="0"/>
              </a:rPr>
              <a:t>ADTA 5240 FINAL PRESENTATION</a:t>
            </a:r>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56094" y="1317812"/>
            <a:ext cx="6526306" cy="526459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2"/>
            </p:custDataLst>
          </p:nvPr>
        </p:nvSpPr>
        <p:spPr>
          <a:xfrm>
            <a:off x="531495" y="550545"/>
            <a:ext cx="1111313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VISUALIZATIONS/INTERPRETATIONS</a:t>
            </a:r>
          </a:p>
        </p:txBody>
      </p:sp>
      <p:sp>
        <p:nvSpPr>
          <p:cNvPr id="4" name="Rectangles 3"/>
          <p:cNvSpPr/>
          <p:nvPr/>
        </p:nvSpPr>
        <p:spPr>
          <a:xfrm>
            <a:off x="532130" y="1274445"/>
            <a:ext cx="3498215" cy="5257165"/>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pic>
        <p:nvPicPr>
          <p:cNvPr id="17" name="Picture 16" descr="Screenshot 2024-04-19 at 7.29.12 PM"/>
          <p:cNvPicPr>
            <a:picLocks noChangeAspect="1"/>
          </p:cNvPicPr>
          <p:nvPr/>
        </p:nvPicPr>
        <p:blipFill>
          <a:blip r:embed="rId5"/>
          <a:stretch>
            <a:fillRect/>
          </a:stretch>
        </p:blipFill>
        <p:spPr>
          <a:xfrm>
            <a:off x="4630420" y="1466215"/>
            <a:ext cx="6914515" cy="5065395"/>
          </a:xfrm>
          <a:prstGeom prst="rect">
            <a:avLst/>
          </a:prstGeom>
          <a:ln>
            <a:solidFill>
              <a:schemeClr val="accent1">
                <a:lumMod val="75000"/>
                <a:lumOff val="25000"/>
              </a:schemeClr>
            </a:solidFill>
          </a:ln>
          <a:effectLst/>
        </p:spPr>
      </p:pic>
      <p:sp>
        <p:nvSpPr>
          <p:cNvPr id="2" name="Text Box 1"/>
          <p:cNvSpPr txBox="1"/>
          <p:nvPr/>
        </p:nvSpPr>
        <p:spPr>
          <a:xfrm>
            <a:off x="591820" y="2552700"/>
            <a:ext cx="3438525" cy="1754326"/>
          </a:xfrm>
          <a:prstGeom prst="rect">
            <a:avLst/>
          </a:prstGeom>
          <a:noFill/>
        </p:spPr>
        <p:txBody>
          <a:bodyPr wrap="square" rtlCol="0">
            <a:spAutoFit/>
            <a:scene3d>
              <a:camera prst="orthographicFront"/>
              <a:lightRig rig="threePt" dir="t"/>
            </a:scene3d>
          </a:bodyPr>
          <a:lstStyle/>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Top 3 Revenue</a:t>
            </a:r>
          </a:p>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Generating Genres</a:t>
            </a:r>
          </a:p>
        </p:txBody>
      </p:sp>
      <p:pic>
        <p:nvPicPr>
          <p:cNvPr id="7" name="Picture 6"/>
          <p:cNvPicPr>
            <a:picLocks noChangeAspect="1"/>
          </p:cNvPicPr>
          <p:nvPr/>
        </p:nvPicPr>
        <p:blipFill>
          <a:blip r:embed="rId6"/>
          <a:stretch>
            <a:fillRect/>
          </a:stretch>
        </p:blipFill>
        <p:spPr>
          <a:xfrm>
            <a:off x="4186518" y="1274445"/>
            <a:ext cx="7358417" cy="5257165"/>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s 3"/>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112500"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2" name="Text Box 1"/>
          <p:cNvSpPr txBox="1"/>
          <p:nvPr/>
        </p:nvSpPr>
        <p:spPr>
          <a:xfrm>
            <a:off x="591820" y="3086735"/>
            <a:ext cx="3438525" cy="1754326"/>
          </a:xfrm>
          <a:prstGeom prst="rect">
            <a:avLst/>
          </a:prstGeom>
          <a:noFill/>
        </p:spPr>
        <p:txBody>
          <a:bodyPr wrap="square" rtlCol="0">
            <a:spAutoFit/>
            <a:scene3d>
              <a:camera prst="orthographicFront"/>
              <a:lightRig rig="threePt" dir="t"/>
            </a:scene3d>
          </a:bodyPr>
          <a:lstStyle/>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Revenue and Budget by Genre</a:t>
            </a:r>
          </a:p>
        </p:txBody>
      </p:sp>
      <p:pic>
        <p:nvPicPr>
          <p:cNvPr id="14" name="Content Placeholder 13"/>
          <p:cNvPicPr>
            <a:picLocks noGrp="1" noChangeAspect="1"/>
          </p:cNvPicPr>
          <p:nvPr>
            <p:ph sz="quarter" idx="13"/>
          </p:nvPr>
        </p:nvPicPr>
        <p:blipFill>
          <a:blip r:embed="rId6"/>
          <a:stretch>
            <a:fillRect/>
          </a:stretch>
        </p:blipFill>
        <p:spPr>
          <a:xfrm>
            <a:off x="4473388" y="1893522"/>
            <a:ext cx="6858001" cy="4274195"/>
          </a:xfr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2"/>
            </p:custDataLst>
          </p:nvPr>
        </p:nvSpPr>
        <p:spPr>
          <a:xfrm>
            <a:off x="532765" y="550545"/>
            <a:ext cx="11097260"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4" name="Rectangles 3"/>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ext Box 1"/>
          <p:cNvSpPr txBox="1"/>
          <p:nvPr/>
        </p:nvSpPr>
        <p:spPr>
          <a:xfrm>
            <a:off x="532130" y="2557780"/>
            <a:ext cx="3438525" cy="1200329"/>
          </a:xfrm>
          <a:prstGeom prst="rect">
            <a:avLst/>
          </a:prstGeom>
          <a:noFill/>
        </p:spPr>
        <p:txBody>
          <a:bodyPr wrap="square" rtlCol="0">
            <a:spAutoFit/>
            <a:scene3d>
              <a:camera prst="orthographicFront"/>
              <a:lightRig rig="threePt" dir="t"/>
            </a:scene3d>
          </a:bodyPr>
          <a:lstStyle/>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Popularity of movies by genre</a:t>
            </a:r>
          </a:p>
        </p:txBody>
      </p:sp>
      <p:pic>
        <p:nvPicPr>
          <p:cNvPr id="9" name="Picture 8"/>
          <p:cNvPicPr>
            <a:picLocks noChangeAspect="1"/>
          </p:cNvPicPr>
          <p:nvPr/>
        </p:nvPicPr>
        <p:blipFill>
          <a:blip r:embed="rId5"/>
          <a:stretch>
            <a:fillRect/>
          </a:stretch>
        </p:blipFill>
        <p:spPr>
          <a:xfrm>
            <a:off x="4030345" y="1692864"/>
            <a:ext cx="7811590" cy="4877481"/>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 name="Text Box 3"/>
          <p:cNvSpPr txBox="1"/>
          <p:nvPr/>
        </p:nvSpPr>
        <p:spPr>
          <a:xfrm>
            <a:off x="699770" y="2588260"/>
            <a:ext cx="3438525" cy="2308324"/>
          </a:xfrm>
          <a:prstGeom prst="rect">
            <a:avLst/>
          </a:prstGeom>
          <a:noFill/>
        </p:spPr>
        <p:txBody>
          <a:bodyPr wrap="square" rtlCol="0">
            <a:spAutoFit/>
            <a:scene3d>
              <a:camera prst="orthographicFront"/>
              <a:lightRig rig="threePt" dir="t"/>
            </a:scene3d>
          </a:bodyPr>
          <a:lstStyle/>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Verdict depends upon the popularity over the years</a:t>
            </a:r>
          </a:p>
        </p:txBody>
      </p:sp>
      <p:pic>
        <p:nvPicPr>
          <p:cNvPr id="9" name="Content Placeholder 8"/>
          <p:cNvPicPr>
            <a:picLocks noGrp="1" noChangeAspect="1"/>
          </p:cNvPicPr>
          <p:nvPr>
            <p:ph sz="quarter" idx="13"/>
          </p:nvPr>
        </p:nvPicPr>
        <p:blipFill>
          <a:blip r:embed="rId5"/>
          <a:stretch>
            <a:fillRect/>
          </a:stretch>
        </p:blipFill>
        <p:spPr>
          <a:xfrm>
            <a:off x="4197986" y="1766047"/>
            <a:ext cx="7366486" cy="4285129"/>
          </a:xfr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4" name="Text Box 3"/>
          <p:cNvSpPr txBox="1"/>
          <p:nvPr/>
        </p:nvSpPr>
        <p:spPr>
          <a:xfrm>
            <a:off x="699770" y="2588260"/>
            <a:ext cx="3438525" cy="2308324"/>
          </a:xfrm>
          <a:prstGeom prst="rect">
            <a:avLst/>
          </a:prstGeom>
          <a:noFill/>
        </p:spPr>
        <p:txBody>
          <a:bodyPr wrap="square" rtlCol="0">
            <a:spAutoFit/>
            <a:scene3d>
              <a:camera prst="orthographicFront"/>
              <a:lightRig rig="threePt" dir="t"/>
            </a:scene3d>
          </a:bodyPr>
          <a:lstStyle/>
          <a:p>
            <a:pPr algn="ct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Yearly </a:t>
            </a:r>
            <a:r>
              <a:rPr lang="en-US" sz="3600" b="1" dirty="0" err="1">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comparision</a:t>
            </a:r>
            <a:r>
              <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 of movie Revenue and Budget</a:t>
            </a:r>
          </a:p>
        </p:txBody>
      </p:sp>
      <p:pic>
        <p:nvPicPr>
          <p:cNvPr id="3" name="Content Placeholder 2"/>
          <p:cNvPicPr>
            <a:picLocks noGrp="1" noChangeAspect="1"/>
          </p:cNvPicPr>
          <p:nvPr>
            <p:ph sz="quarter" idx="13"/>
          </p:nvPr>
        </p:nvPicPr>
        <p:blipFill>
          <a:blip r:embed="rId5"/>
          <a:stretch>
            <a:fillRect/>
          </a:stretch>
        </p:blipFill>
        <p:spPr>
          <a:xfrm>
            <a:off x="4030345" y="1325320"/>
            <a:ext cx="7870190" cy="5060950"/>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p:cNvSpPr>
            <a:spLocks noGrp="1"/>
          </p:cNvSpPr>
          <p:nvPr>
            <p:custDataLst>
              <p:tags r:id="rId2"/>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6" name="Rectangles 5"/>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4" name="Text Box 3"/>
          <p:cNvSpPr txBox="1"/>
          <p:nvPr/>
        </p:nvSpPr>
        <p:spPr>
          <a:xfrm>
            <a:off x="699770" y="2588260"/>
            <a:ext cx="3438525" cy="1754326"/>
          </a:xfrm>
          <a:prstGeom prst="rect">
            <a:avLst/>
          </a:prstGeom>
          <a:noFill/>
        </p:spPr>
        <p:txBody>
          <a:bodyPr wrap="square" rtlCol="0">
            <a:spAutoFit/>
            <a:scene3d>
              <a:camera prst="orthographicFront"/>
              <a:lightRig rig="threePt" dir="t"/>
            </a:scene3d>
          </a:bodyPr>
          <a:lstStyle/>
          <a:p>
            <a:pPr algn="ctr"/>
            <a:r>
              <a:rPr lang="en-US" sz="3600" b="1" dirty="0" err="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Comparision</a:t>
            </a:r>
            <a:r>
              <a:rPr lang="en-US" sz="36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 of movie Budgets across  language</a:t>
            </a:r>
            <a:endParaRPr lang="en-US" sz="3600" b="1" dirty="0">
              <a:ln>
                <a:noFill/>
              </a:ln>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pic>
        <p:nvPicPr>
          <p:cNvPr id="9" name="Picture 8"/>
          <p:cNvPicPr>
            <a:picLocks noChangeAspect="1"/>
          </p:cNvPicPr>
          <p:nvPr/>
        </p:nvPicPr>
        <p:blipFill>
          <a:blip r:embed="rId5"/>
          <a:stretch>
            <a:fillRect/>
          </a:stretch>
        </p:blipFill>
        <p:spPr>
          <a:xfrm>
            <a:off x="4138295" y="1568075"/>
            <a:ext cx="7724294" cy="4636249"/>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sym typeface="+mn-ea"/>
              </a:rPr>
              <a:t>VISUALIZATIONS/INTERPRETATIONS</a:t>
            </a:r>
          </a:p>
        </p:txBody>
      </p:sp>
      <p:sp>
        <p:nvSpPr>
          <p:cNvPr id="2" name="Content Placeholder 1"/>
          <p:cNvSpPr>
            <a:spLocks noGrp="1"/>
          </p:cNvSpPr>
          <p:nvPr>
            <p:ph sz="quarter" idx="13"/>
          </p:nvPr>
        </p:nvSpPr>
        <p:spPr>
          <a:xfrm>
            <a:off x="5325745" y="1565275"/>
            <a:ext cx="6304280" cy="4668520"/>
          </a:xfrm>
        </p:spPr>
        <p:txBody>
          <a:bodyPr>
            <a:noAutofit/>
          </a:bodyPr>
          <a:lstStyle/>
          <a:p>
            <a:pPr marL="342900" indent="-342900">
              <a:buFont typeface="Wingdings" panose="05000000000000000000" charset="0"/>
              <a:buChar char=""/>
            </a:pPr>
            <a:r>
              <a:rPr lang="en-US" sz="2300" b="1" dirty="0">
                <a:solidFill>
                  <a:srgbClr val="FF0000"/>
                </a:solidFill>
                <a:latin typeface="Times New Roman Bold" panose="02020603050405020304" charset="0"/>
                <a:cs typeface="Times New Roman Bold" panose="02020603050405020304" charset="0"/>
              </a:rPr>
              <a:t>Why</a:t>
            </a:r>
            <a:r>
              <a:rPr lang="en-US" sz="2300" dirty="0">
                <a:solidFill>
                  <a:srgbClr val="FF0000"/>
                </a:solidFill>
                <a:latin typeface="Times New Roman Regular" panose="02020603050405020304" charset="0"/>
                <a:cs typeface="Times New Roman Regular" panose="02020603050405020304" charset="0"/>
              </a:rPr>
              <a:t> </a:t>
            </a:r>
            <a:r>
              <a:rPr lang="en-US" sz="2300" dirty="0">
                <a:latin typeface="Times New Roman Regular" panose="02020603050405020304" charset="0"/>
                <a:cs typeface="Times New Roman Regular" panose="02020603050405020304" charset="0"/>
              </a:rPr>
              <a:t>do some high rated movies have low popularity?</a:t>
            </a:r>
          </a:p>
          <a:p>
            <a:pPr marL="342900" indent="-342900">
              <a:buFont typeface="Wingdings" panose="05000000000000000000" charset="0"/>
              <a:buChar char=""/>
            </a:pPr>
            <a:r>
              <a:rPr lang="en-US" sz="2300" b="1" dirty="0">
                <a:solidFill>
                  <a:srgbClr val="FF0000"/>
                </a:solidFill>
                <a:latin typeface="Times New Roman Bold" panose="02020603050405020304" charset="0"/>
                <a:cs typeface="Times New Roman Bold" panose="02020603050405020304" charset="0"/>
              </a:rPr>
              <a:t>Why</a:t>
            </a:r>
            <a:r>
              <a:rPr lang="en-US" sz="2300" dirty="0">
                <a:solidFill>
                  <a:srgbClr val="FF0000"/>
                </a:solidFill>
                <a:latin typeface="Times New Roman Regular" panose="02020603050405020304" charset="0"/>
                <a:cs typeface="Times New Roman Regular" panose="02020603050405020304" charset="0"/>
              </a:rPr>
              <a:t> </a:t>
            </a:r>
            <a:r>
              <a:rPr lang="en-US" sz="2300" dirty="0">
                <a:latin typeface="Times New Roman Regular" panose="02020603050405020304" charset="0"/>
                <a:cs typeface="Times New Roman Regular" panose="02020603050405020304" charset="0"/>
              </a:rPr>
              <a:t>is the budget significantly higher for the movies in English language? </a:t>
            </a:r>
          </a:p>
          <a:p>
            <a:pPr marL="342900" indent="-342900">
              <a:buFont typeface="Wingdings" panose="05000000000000000000" charset="0"/>
              <a:buChar char=""/>
            </a:pPr>
            <a:r>
              <a:rPr lang="en-US" sz="2300" b="1" dirty="0">
                <a:solidFill>
                  <a:srgbClr val="FF0000"/>
                </a:solidFill>
                <a:latin typeface="Times New Roman Bold" panose="02020603050405020304" charset="0"/>
                <a:cs typeface="Times New Roman Bold" panose="02020603050405020304" charset="0"/>
              </a:rPr>
              <a:t>Why</a:t>
            </a:r>
            <a:r>
              <a:rPr lang="en-US" sz="2300" dirty="0">
                <a:solidFill>
                  <a:srgbClr val="FF0000"/>
                </a:solidFill>
                <a:latin typeface="Times New Roman Regular" panose="02020603050405020304" charset="0"/>
                <a:cs typeface="Times New Roman Regular" panose="02020603050405020304" charset="0"/>
              </a:rPr>
              <a:t> </a:t>
            </a:r>
            <a:r>
              <a:rPr lang="en-US" sz="2300" dirty="0">
                <a:latin typeface="Times New Roman Regular" panose="02020603050405020304" charset="0"/>
                <a:cs typeface="Times New Roman Regular" panose="02020603050405020304" charset="0"/>
              </a:rPr>
              <a:t>is the average profit higher for non-English movies in some cases?</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285" y="1473909"/>
            <a:ext cx="4532313" cy="507929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STORAGE</a:t>
            </a:r>
          </a:p>
        </p:txBody>
      </p:sp>
      <p:pic>
        <p:nvPicPr>
          <p:cNvPr id="16" name="Content Placeholder 15"/>
          <p:cNvPicPr>
            <a:picLocks noGrp="1" noChangeAspect="1"/>
          </p:cNvPicPr>
          <p:nvPr>
            <p:ph sz="quarter" idx="13"/>
          </p:nvPr>
        </p:nvPicPr>
        <p:blipFill>
          <a:blip r:embed="rId6">
            <a:extLst>
              <a:ext uri="{28A0092B-C50C-407E-A947-70E740481C1C}">
                <a14:useLocalDpi xmlns:a14="http://schemas.microsoft.com/office/drawing/2010/main" val="0"/>
              </a:ext>
            </a:extLst>
          </a:blip>
          <a:stretch>
            <a:fillRect/>
          </a:stretch>
        </p:blipFill>
        <p:spPr>
          <a:xfrm>
            <a:off x="694055" y="1440815"/>
            <a:ext cx="10935970" cy="4856480"/>
          </a:xfr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9" name="Rectangles 8"/>
          <p:cNvSpPr/>
          <p:nvPr/>
        </p:nvSpPr>
        <p:spPr>
          <a:xfrm>
            <a:off x="532130" y="1274445"/>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5" y="2348230"/>
            <a:ext cx="3060700" cy="1384995"/>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Movies released based upon the genre</a:t>
            </a:r>
          </a:p>
        </p:txBody>
      </p:sp>
      <p:pic>
        <p:nvPicPr>
          <p:cNvPr id="4" name="Picture 3"/>
          <p:cNvPicPr>
            <a:picLocks noChangeAspect="1"/>
          </p:cNvPicPr>
          <p:nvPr/>
        </p:nvPicPr>
        <p:blipFill>
          <a:blip r:embed="rId6"/>
          <a:stretch>
            <a:fillRect/>
          </a:stretch>
        </p:blipFill>
        <p:spPr>
          <a:xfrm>
            <a:off x="4118610" y="1434465"/>
            <a:ext cx="7510780" cy="2196465"/>
          </a:xfrm>
          <a:prstGeom prst="rect">
            <a:avLst/>
          </a:prstGeom>
        </p:spPr>
      </p:pic>
      <p:pic>
        <p:nvPicPr>
          <p:cNvPr id="13" name="Picture 12"/>
          <p:cNvPicPr>
            <a:picLocks noChangeAspect="1"/>
          </p:cNvPicPr>
          <p:nvPr/>
        </p:nvPicPr>
        <p:blipFill>
          <a:blip r:embed="rId7"/>
          <a:stretch>
            <a:fillRect/>
          </a:stretch>
        </p:blipFill>
        <p:spPr>
          <a:xfrm>
            <a:off x="4617109" y="3765246"/>
            <a:ext cx="3943900" cy="2638793"/>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9" name="Rectangles 8"/>
          <p:cNvSpPr/>
          <p:nvPr/>
        </p:nvSpPr>
        <p:spPr>
          <a:xfrm>
            <a:off x="532765" y="1283410"/>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5" y="2823210"/>
            <a:ext cx="3060700" cy="1384995"/>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Popularity does not directly reflect vote average</a:t>
            </a:r>
          </a:p>
        </p:txBody>
      </p:sp>
      <p:pic>
        <p:nvPicPr>
          <p:cNvPr id="4" name="Picture 3"/>
          <p:cNvPicPr>
            <a:picLocks noChangeAspect="1"/>
          </p:cNvPicPr>
          <p:nvPr/>
        </p:nvPicPr>
        <p:blipFill>
          <a:blip r:embed="rId6"/>
          <a:stretch>
            <a:fillRect/>
          </a:stretch>
        </p:blipFill>
        <p:spPr>
          <a:xfrm>
            <a:off x="4105198" y="1506071"/>
            <a:ext cx="7782003" cy="1516343"/>
          </a:xfrm>
          <a:prstGeom prst="rect">
            <a:avLst/>
          </a:prstGeom>
        </p:spPr>
      </p:pic>
      <p:pic>
        <p:nvPicPr>
          <p:cNvPr id="7" name="Picture 6"/>
          <p:cNvPicPr>
            <a:picLocks noChangeAspect="1"/>
          </p:cNvPicPr>
          <p:nvPr/>
        </p:nvPicPr>
        <p:blipFill>
          <a:blip r:embed="rId7"/>
          <a:stretch>
            <a:fillRect/>
          </a:stretch>
        </p:blipFill>
        <p:spPr>
          <a:xfrm>
            <a:off x="4105198" y="3427171"/>
            <a:ext cx="6858957" cy="3057952"/>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Title 6"/>
          <p:cNvSpPr txBox="1"/>
          <p:nvPr userDrawn="1">
            <p:custDataLst>
              <p:tags r:id="rId1"/>
            </p:custDataLst>
          </p:nvPr>
        </p:nvSpPr>
        <p:spPr>
          <a:xfrm>
            <a:off x="259715" y="184150"/>
            <a:ext cx="11685270" cy="727710"/>
          </a:xfrm>
          <a:prstGeom prst="rect">
            <a:avLst/>
          </a:prstGeom>
          <a:solidFill>
            <a:schemeClr val="tx2">
              <a:lumMod val="90000"/>
            </a:schemeClr>
          </a:solid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spc="300">
                <a:ln w="3175">
                  <a:noFill/>
                  <a:prstDash val="dash"/>
                </a:ln>
                <a:solidFill>
                  <a:srgbClr val="FF0000"/>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ea typeface="Arial" panose="020B0704020202020204" pitchFamily="34" charset="0"/>
                <a:cs typeface="Times New Roman Bold" panose="02020603050405020304" charset="0"/>
              </a:rPr>
              <a:t>INDEX</a:t>
            </a:r>
          </a:p>
        </p:txBody>
      </p:sp>
      <p:sp>
        <p:nvSpPr>
          <p:cNvPr id="3" name="Text Box 2"/>
          <p:cNvSpPr txBox="1"/>
          <p:nvPr/>
        </p:nvSpPr>
        <p:spPr>
          <a:xfrm>
            <a:off x="514985" y="1260475"/>
            <a:ext cx="11429365" cy="4523105"/>
          </a:xfrm>
          <a:prstGeom prst="rect">
            <a:avLst/>
          </a:prstGeom>
          <a:noFill/>
        </p:spPr>
        <p:txBody>
          <a:bodyPr wrap="square" rtlCol="0">
            <a:spAutoFit/>
          </a:bodyPr>
          <a:lstStyle/>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Team members</a:t>
            </a:r>
            <a:endParaRPr lang="en-US" sz="3600">
              <a:latin typeface="Times New Roman Regular" panose="02020603050405020304" charset="0"/>
              <a:cs typeface="Times New Roman Regular" panose="02020603050405020304" charset="0"/>
            </a:endParaRP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a:t>
            </a:r>
            <a:r>
              <a:rPr lang="en-US" sz="3600">
                <a:latin typeface="Times New Roman Regular" panose="02020603050405020304" charset="0"/>
                <a:cs typeface="Times New Roman Regular" panose="02020603050405020304" charset="0"/>
              </a:rPr>
              <a:t>: Brief about Data</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Collection &amp; Generation</a:t>
            </a:r>
            <a:r>
              <a:rPr lang="en-US" sz="3600">
                <a:latin typeface="Times New Roman Regular" panose="02020603050405020304" charset="0"/>
                <a:cs typeface="Times New Roman Regular" panose="02020603050405020304" charset="0"/>
              </a:rPr>
              <a:t> : How is Data collected? </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Preprocessing</a:t>
            </a:r>
            <a:r>
              <a:rPr lang="en-US" sz="3600">
                <a:latin typeface="Times New Roman Regular" panose="02020603050405020304" charset="0"/>
                <a:cs typeface="Times New Roman Regular" panose="02020603050405020304" charset="0"/>
              </a:rPr>
              <a:t> : Steps to clean the Data</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Visualizations</a:t>
            </a:r>
            <a:r>
              <a:rPr lang="en-US" sz="3600">
                <a:latin typeface="Times New Roman Regular" panose="02020603050405020304" charset="0"/>
                <a:cs typeface="Times New Roman Regular" panose="02020603050405020304" charset="0"/>
              </a:rPr>
              <a:t> : Visual representation of Data</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Interpretations</a:t>
            </a:r>
            <a:r>
              <a:rPr lang="en-US" sz="3600">
                <a:latin typeface="Times New Roman Regular" panose="02020603050405020304" charset="0"/>
                <a:cs typeface="Times New Roman Regular" panose="02020603050405020304" charset="0"/>
              </a:rPr>
              <a:t> : Findings in the Data</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Storage</a:t>
            </a:r>
            <a:r>
              <a:rPr lang="en-US" sz="3600">
                <a:latin typeface="Times New Roman Regular" panose="02020603050405020304" charset="0"/>
                <a:cs typeface="Times New Roman Regular" panose="02020603050405020304" charset="0"/>
              </a:rPr>
              <a:t> : How do we store our Data?</a:t>
            </a:r>
          </a:p>
          <a:p>
            <a:pPr marL="457200" indent="-457200">
              <a:buFont typeface="Wingdings" panose="05000000000000000000" charset="0"/>
              <a:buChar char=""/>
            </a:pPr>
            <a:r>
              <a:rPr lang="en-US" sz="3600" b="1">
                <a:latin typeface="Times New Roman Bold" panose="02020603050405020304" charset="0"/>
                <a:cs typeface="Times New Roman Bold" panose="02020603050405020304" charset="0"/>
              </a:rPr>
              <a:t>Data Analysis/ Queries</a:t>
            </a:r>
            <a:r>
              <a:rPr lang="en-US" sz="3600">
                <a:latin typeface="Times New Roman Regular" panose="02020603050405020304" charset="0"/>
                <a:cs typeface="Times New Roman Regular" panose="02020603050405020304" charset="0"/>
              </a:rPr>
              <a:t> : Insights &amp; Patterns of Data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6" name="Rectangles 5"/>
          <p:cNvSpPr/>
          <p:nvPr/>
        </p:nvSpPr>
        <p:spPr>
          <a:xfrm>
            <a:off x="532447" y="1453739"/>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4" y="3147582"/>
            <a:ext cx="3060700" cy="954107"/>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Overall Metrics by verdict</a:t>
            </a:r>
          </a:p>
        </p:txBody>
      </p:sp>
      <p:pic>
        <p:nvPicPr>
          <p:cNvPr id="4" name="Picture 3"/>
          <p:cNvPicPr>
            <a:picLocks noChangeAspect="1"/>
          </p:cNvPicPr>
          <p:nvPr/>
        </p:nvPicPr>
        <p:blipFill>
          <a:blip r:embed="rId6"/>
          <a:stretch>
            <a:fillRect/>
          </a:stretch>
        </p:blipFill>
        <p:spPr>
          <a:xfrm>
            <a:off x="4249420" y="1612862"/>
            <a:ext cx="7260489" cy="1609950"/>
          </a:xfrm>
          <a:prstGeom prst="rect">
            <a:avLst/>
          </a:prstGeom>
        </p:spPr>
      </p:pic>
      <p:pic>
        <p:nvPicPr>
          <p:cNvPr id="9" name="Picture 8"/>
          <p:cNvPicPr>
            <a:picLocks noChangeAspect="1"/>
          </p:cNvPicPr>
          <p:nvPr/>
        </p:nvPicPr>
        <p:blipFill>
          <a:blip r:embed="rId7"/>
          <a:stretch>
            <a:fillRect/>
          </a:stretch>
        </p:blipFill>
        <p:spPr>
          <a:xfrm>
            <a:off x="4177553" y="3724592"/>
            <a:ext cx="7538397" cy="2236937"/>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6" name="Rectangles 5"/>
          <p:cNvSpPr/>
          <p:nvPr/>
        </p:nvSpPr>
        <p:spPr>
          <a:xfrm>
            <a:off x="532447" y="1453739"/>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4" y="3147582"/>
            <a:ext cx="3060700" cy="954107"/>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Movies statistics by language</a:t>
            </a:r>
          </a:p>
        </p:txBody>
      </p:sp>
      <p:pic>
        <p:nvPicPr>
          <p:cNvPr id="5" name="Picture 4"/>
          <p:cNvPicPr>
            <a:picLocks noChangeAspect="1"/>
          </p:cNvPicPr>
          <p:nvPr/>
        </p:nvPicPr>
        <p:blipFill>
          <a:blip r:embed="rId6"/>
          <a:stretch>
            <a:fillRect/>
          </a:stretch>
        </p:blipFill>
        <p:spPr>
          <a:xfrm>
            <a:off x="4177553" y="1881931"/>
            <a:ext cx="7664823" cy="1390844"/>
          </a:xfrm>
          <a:prstGeom prst="rect">
            <a:avLst/>
          </a:prstGeom>
        </p:spPr>
      </p:pic>
      <p:pic>
        <p:nvPicPr>
          <p:cNvPr id="11" name="Picture 10"/>
          <p:cNvPicPr>
            <a:picLocks noChangeAspect="1"/>
          </p:cNvPicPr>
          <p:nvPr/>
        </p:nvPicPr>
        <p:blipFill>
          <a:blip r:embed="rId7"/>
          <a:stretch>
            <a:fillRect/>
          </a:stretch>
        </p:blipFill>
        <p:spPr>
          <a:xfrm>
            <a:off x="6469433" y="2742188"/>
            <a:ext cx="4058216" cy="4039164"/>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6" name="Rectangles 5"/>
          <p:cNvSpPr/>
          <p:nvPr/>
        </p:nvSpPr>
        <p:spPr>
          <a:xfrm>
            <a:off x="532447" y="1453739"/>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4" y="3147582"/>
            <a:ext cx="3060700" cy="1815882"/>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Language based analysis of movie count and </a:t>
            </a:r>
            <a:r>
              <a:rPr lang="en-US" sz="2800" b="1" dirty="0" err="1">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Finacials</a:t>
            </a:r>
            <a:endPar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endParaRPr>
          </a:p>
        </p:txBody>
      </p:sp>
      <p:pic>
        <p:nvPicPr>
          <p:cNvPr id="5" name="Picture 4"/>
          <p:cNvPicPr>
            <a:picLocks noChangeAspect="1"/>
          </p:cNvPicPr>
          <p:nvPr/>
        </p:nvPicPr>
        <p:blipFill>
          <a:blip r:embed="rId6"/>
          <a:stretch>
            <a:fillRect/>
          </a:stretch>
        </p:blipFill>
        <p:spPr>
          <a:xfrm>
            <a:off x="4137891" y="1722927"/>
            <a:ext cx="7647709" cy="2095792"/>
          </a:xfrm>
          <a:prstGeom prst="rect">
            <a:avLst/>
          </a:prstGeom>
        </p:spPr>
      </p:pic>
      <p:pic>
        <p:nvPicPr>
          <p:cNvPr id="13" name="Picture 12"/>
          <p:cNvPicPr>
            <a:picLocks noChangeAspect="1"/>
          </p:cNvPicPr>
          <p:nvPr/>
        </p:nvPicPr>
        <p:blipFill>
          <a:blip r:embed="rId7"/>
          <a:stretch>
            <a:fillRect/>
          </a:stretch>
        </p:blipFill>
        <p:spPr>
          <a:xfrm>
            <a:off x="4245814" y="4101689"/>
            <a:ext cx="7872295" cy="2267266"/>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6" name="Rectangles 5"/>
          <p:cNvSpPr/>
          <p:nvPr/>
        </p:nvSpPr>
        <p:spPr>
          <a:xfrm>
            <a:off x="532447" y="1453739"/>
            <a:ext cx="3498215" cy="529590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10" name="Text Box 9"/>
          <p:cNvSpPr txBox="1"/>
          <p:nvPr/>
        </p:nvSpPr>
        <p:spPr>
          <a:xfrm>
            <a:off x="751204" y="3147582"/>
            <a:ext cx="3060700" cy="1815882"/>
          </a:xfrm>
          <a:prstGeom prst="rect">
            <a:avLst/>
          </a:prstGeom>
          <a:noFill/>
        </p:spPr>
        <p:txBody>
          <a:bodyPr wrap="square" rtlCol="0">
            <a:spAutoFit/>
          </a:bodyPr>
          <a:lstStyle/>
          <a:p>
            <a:pPr algn="ctr"/>
            <a:r>
              <a:rPr lang="en-US" sz="2800" b="1" dirty="0">
                <a:solidFill>
                  <a:schemeClr val="accent1"/>
                </a:solidFill>
                <a:effectLst>
                  <a:outerShdw blurRad="38100" dist="25400" dir="5400000" algn="ctr" rotWithShape="0">
                    <a:srgbClr val="6E747A">
                      <a:alpha val="43000"/>
                      <a:alpha val="43000"/>
                    </a:srgbClr>
                  </a:outerShdw>
                </a:effectLst>
                <a:latin typeface="Times New Roman Bold" panose="02020603050405020304" charset="0"/>
                <a:cs typeface="Times New Roman Bold" panose="02020603050405020304" charset="0"/>
              </a:rPr>
              <a:t>Loss analysis of movies based on Budget and Revenue</a:t>
            </a:r>
          </a:p>
        </p:txBody>
      </p:sp>
      <p:pic>
        <p:nvPicPr>
          <p:cNvPr id="4" name="Picture 3"/>
          <p:cNvPicPr>
            <a:picLocks noChangeAspect="1"/>
          </p:cNvPicPr>
          <p:nvPr/>
        </p:nvPicPr>
        <p:blipFill>
          <a:blip r:embed="rId6"/>
          <a:stretch>
            <a:fillRect/>
          </a:stretch>
        </p:blipFill>
        <p:spPr>
          <a:xfrm>
            <a:off x="4119418" y="1690255"/>
            <a:ext cx="7804727" cy="1664655"/>
          </a:xfrm>
          <a:prstGeom prst="rect">
            <a:avLst/>
          </a:prstGeom>
        </p:spPr>
      </p:pic>
      <p:pic>
        <p:nvPicPr>
          <p:cNvPr id="9" name="Picture 8"/>
          <p:cNvPicPr>
            <a:picLocks noChangeAspect="1"/>
          </p:cNvPicPr>
          <p:nvPr/>
        </p:nvPicPr>
        <p:blipFill>
          <a:blip r:embed="rId7"/>
          <a:stretch>
            <a:fillRect/>
          </a:stretch>
        </p:blipFill>
        <p:spPr>
          <a:xfrm>
            <a:off x="4249420" y="4028526"/>
            <a:ext cx="7296036" cy="2039765"/>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pPr algn="l"/>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ANALYSIS</a:t>
            </a:r>
          </a:p>
        </p:txBody>
      </p:sp>
      <p:sp>
        <p:nvSpPr>
          <p:cNvPr id="10" name="Content Placeholder 9"/>
          <p:cNvSpPr>
            <a:spLocks noGrp="1"/>
          </p:cNvSpPr>
          <p:nvPr>
            <p:ph sz="quarter" idx="13"/>
          </p:nvPr>
        </p:nvSpPr>
        <p:spPr>
          <a:xfrm>
            <a:off x="5325745" y="1802130"/>
            <a:ext cx="6304280" cy="4668520"/>
          </a:xfrm>
        </p:spPr>
        <p:txBody>
          <a:bodyPr>
            <a:noAutofit/>
          </a:bodyPr>
          <a:lstStyle/>
          <a:p>
            <a:pPr marL="342900" indent="-342900">
              <a:buFont typeface="Wingdings" panose="05000000000000000000" charset="0"/>
              <a:buChar char=""/>
            </a:pPr>
            <a:r>
              <a:rPr lang="en-US" sz="2000" b="1" dirty="0">
                <a:solidFill>
                  <a:srgbClr val="FF0000"/>
                </a:solidFill>
                <a:latin typeface="Times New Roman Bold" panose="02020603050405020304" charset="0"/>
                <a:cs typeface="Times New Roman Bold" panose="02020603050405020304" charset="0"/>
                <a:sym typeface="+mn-ea"/>
              </a:rPr>
              <a:t>What</a:t>
            </a:r>
            <a:r>
              <a:rPr lang="en-US" sz="2000" dirty="0">
                <a:solidFill>
                  <a:srgbClr val="FF0000"/>
                </a:solidFill>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sym typeface="+mn-ea"/>
              </a:rPr>
              <a:t>patterns can be observed among the top 10 highest-grossing movies?</a:t>
            </a: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
            </a:pPr>
            <a:r>
              <a:rPr lang="en-US" sz="2000" b="1" dirty="0">
                <a:solidFill>
                  <a:srgbClr val="FF0000"/>
                </a:solidFill>
                <a:latin typeface="Times New Roman Bold" panose="02020603050405020304" charset="0"/>
                <a:cs typeface="Times New Roman Bold" panose="02020603050405020304" charset="0"/>
              </a:rPr>
              <a:t>What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proportion of movies actually generate a profit?</a:t>
            </a:r>
          </a:p>
          <a:p>
            <a:pPr marL="342900" indent="-342900">
              <a:buFont typeface="Wingdings" panose="05000000000000000000" charset="0"/>
              <a:buChar char=""/>
            </a:pPr>
            <a:r>
              <a:rPr lang="en-US" sz="2000" b="1" dirty="0">
                <a:solidFill>
                  <a:srgbClr val="FF0000"/>
                </a:solidFill>
                <a:latin typeface="Times New Roman Bold" panose="02020603050405020304" charset="0"/>
                <a:cs typeface="Times New Roman Bold" panose="02020603050405020304" charset="0"/>
              </a:rPr>
              <a:t>What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roles does language play in the movies financial success?</a:t>
            </a:r>
          </a:p>
          <a:p>
            <a:pPr marL="342900" indent="-342900">
              <a:buFont typeface="Wingdings" panose="05000000000000000000" charset="0"/>
              <a:buChar char=""/>
            </a:pPr>
            <a:r>
              <a:rPr lang="en-US" sz="2000" b="1" dirty="0">
                <a:solidFill>
                  <a:srgbClr val="FF0000"/>
                </a:solidFill>
                <a:latin typeface="Times New Roman" panose="02020603050405020304" pitchFamily="18" charset="0"/>
                <a:cs typeface="Times New Roman" panose="02020603050405020304" pitchFamily="18" charset="0"/>
              </a:rPr>
              <a:t>What</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kind of movies tend to perform best globally?</a:t>
            </a:r>
          </a:p>
          <a:p>
            <a:pPr marL="342900" indent="-342900">
              <a:buFont typeface="Wingdings" panose="05000000000000000000" charset="0"/>
              <a:buChar char=""/>
            </a:pPr>
            <a:r>
              <a:rPr lang="en-US" sz="2000" b="1" dirty="0">
                <a:solidFill>
                  <a:srgbClr val="FF0000"/>
                </a:solidFill>
                <a:latin typeface="Times New Roman" panose="02020603050405020304" pitchFamily="18" charset="0"/>
                <a:cs typeface="Times New Roman" panose="02020603050405020304" pitchFamily="18" charset="0"/>
              </a:rPr>
              <a:t>What</a:t>
            </a:r>
            <a:r>
              <a:rPr lang="en-US" sz="2000" dirty="0">
                <a:latin typeface="Times New Roman" panose="02020603050405020304" pitchFamily="18" charset="0"/>
                <a:cs typeface="Times New Roman" panose="02020603050405020304" pitchFamily="18" charset="0"/>
              </a:rPr>
              <a:t> type of movies are most likely to get a positive verdict?</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235" y="1613646"/>
            <a:ext cx="4877510" cy="485700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lang="en-IN"/>
          </a:p>
        </p:txBody>
      </p:sp>
      <p:pic>
        <p:nvPicPr>
          <p:cNvPr id="308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4471"/>
            <a:ext cx="12084423" cy="69207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2"/>
            </p:custDataLst>
          </p:nvPr>
        </p:nvSpPr>
        <p:spPr>
          <a:xfrm>
            <a:off x="445770" y="2021840"/>
            <a:ext cx="3963035" cy="1782445"/>
          </a:xfrm>
        </p:spPr>
        <p:txBody>
          <a:bodyPr>
            <a:normAutofit/>
          </a:bodyPr>
          <a:lstStyle/>
          <a:p>
            <a:r>
              <a:rPr lang="en-US" altLang="zh-CN">
                <a:solidFill>
                  <a:srgbClr val="FF0000"/>
                </a:solidFill>
                <a:effectLst>
                  <a:reflection blurRad="6350" stA="60000" endA="900" endPos="58000" dir="5400000" sy="-100000" algn="bl" rotWithShape="0"/>
                </a:effectLst>
                <a:latin typeface="Times New Roman Bold" panose="02020603050405020304" charset="0"/>
                <a:cs typeface="Times New Roman Bold" panose="02020603050405020304" charset="0"/>
              </a:rPr>
              <a:t>Team members</a:t>
            </a:r>
          </a:p>
        </p:txBody>
      </p:sp>
      <p:sp>
        <p:nvSpPr>
          <p:cNvPr id="14" name="Text Box 13"/>
          <p:cNvSpPr txBox="1"/>
          <p:nvPr/>
        </p:nvSpPr>
        <p:spPr>
          <a:xfrm>
            <a:off x="6588760" y="1859280"/>
            <a:ext cx="3753485" cy="3599815"/>
          </a:xfrm>
          <a:prstGeom prst="rect">
            <a:avLst/>
          </a:prstGeom>
          <a:noFill/>
        </p:spPr>
        <p:txBody>
          <a:bodyPr wrap="square" rtlCol="0">
            <a:spAutoFit/>
          </a:bodyPr>
          <a:lstStyle/>
          <a:p>
            <a:r>
              <a:rPr lang="en-US" sz="2400" b="1" dirty="0" err="1">
                <a:solidFill>
                  <a:srgbClr val="FF0000"/>
                </a:solidFill>
                <a:effectLst>
                  <a:reflection blurRad="6350" stA="60000" endA="900" endPos="58000" dir="5400000" sy="-100000" algn="bl" rotWithShape="0"/>
                </a:effectLst>
                <a:latin typeface="Times New Roman Bold" panose="02020603050405020304" charset="0"/>
                <a:cs typeface="Times New Roman Bold" panose="02020603050405020304" charset="0"/>
              </a:rPr>
              <a:t>NikhilChowdary.K</a:t>
            </a:r>
            <a:endParaRPr lang="en-US" sz="2000" b="1" dirty="0">
              <a:solidFill>
                <a:srgbClr val="FD8008"/>
              </a:solidFill>
              <a:effectLst>
                <a:reflection blurRad="6350" stA="60000" endA="900" endPos="58000" dir="5400000" sy="-100000" algn="bl" rotWithShape="0"/>
              </a:effectLst>
              <a:latin typeface="Times New Roman Bold" panose="02020603050405020304" charset="0"/>
              <a:cs typeface="Times New Roman Bold" panose="02020603050405020304" charset="0"/>
            </a:endParaRPr>
          </a:p>
          <a:p>
            <a:endParaRPr lang="en-US" sz="2000" b="1" dirty="0">
              <a:solidFill>
                <a:schemeClr val="accent1"/>
              </a:solidFill>
              <a:latin typeface="Times New Roman Bold" panose="02020603050405020304" charset="0"/>
              <a:cs typeface="Times New Roman Bold" panose="02020603050405020304" charset="0"/>
            </a:endParaRPr>
          </a:p>
          <a:p>
            <a:r>
              <a:rPr lang="en-US" sz="2000" b="1" dirty="0">
                <a:solidFill>
                  <a:schemeClr val="accent1"/>
                </a:solidFill>
                <a:latin typeface="Times New Roman Bold" panose="02020603050405020304" charset="0"/>
                <a:cs typeface="Times New Roman Bold" panose="02020603050405020304" charset="0"/>
              </a:rPr>
              <a:t>Responsible for Data Handling and analysis</a:t>
            </a:r>
            <a:endParaRPr lang="en-US" sz="2000" b="1" dirty="0">
              <a:solidFill>
                <a:srgbClr val="FD8008"/>
              </a:solidFill>
              <a:latin typeface="Times New Roman Bold" panose="02020603050405020304" charset="0"/>
              <a:cs typeface="Times New Roman Bold" panose="02020603050405020304" charset="0"/>
            </a:endParaRPr>
          </a:p>
          <a:p>
            <a:endParaRPr lang="en-US" sz="2000" b="1" dirty="0">
              <a:solidFill>
                <a:srgbClr val="FD8008"/>
              </a:solidFill>
              <a:latin typeface="Times New Roman Bold" panose="02020603050405020304" charset="0"/>
              <a:cs typeface="Times New Roman Bold" panose="02020603050405020304" charset="0"/>
            </a:endParaRPr>
          </a:p>
          <a:p>
            <a:endParaRPr lang="en-US" sz="2000" b="1" dirty="0">
              <a:solidFill>
                <a:srgbClr val="FD8008"/>
              </a:solidFill>
              <a:latin typeface="Times New Roman Bold" panose="02020603050405020304" charset="0"/>
              <a:cs typeface="Times New Roman Bold" panose="02020603050405020304" charset="0"/>
            </a:endParaRPr>
          </a:p>
          <a:p>
            <a:r>
              <a:rPr lang="en-US" sz="2400" b="1" dirty="0">
                <a:solidFill>
                  <a:srgbClr val="FF0000"/>
                </a:solidFill>
                <a:effectLst>
                  <a:reflection blurRad="6350" stA="60000" endA="900" endPos="58000" dir="5400000" sy="-100000" algn="bl" rotWithShape="0"/>
                </a:effectLst>
                <a:latin typeface="Times New Roman Bold" panose="02020603050405020304" charset="0"/>
                <a:cs typeface="Times New Roman Bold" panose="02020603050405020304" charset="0"/>
              </a:rPr>
              <a:t>Sai </a:t>
            </a:r>
            <a:r>
              <a:rPr lang="en-US" sz="2400" b="1" dirty="0" err="1">
                <a:solidFill>
                  <a:srgbClr val="FF0000"/>
                </a:solidFill>
                <a:effectLst>
                  <a:reflection blurRad="6350" stA="60000" endA="900" endPos="58000" dir="5400000" sy="-100000" algn="bl" rotWithShape="0"/>
                </a:effectLst>
                <a:latin typeface="Times New Roman Bold" panose="02020603050405020304" charset="0"/>
                <a:cs typeface="Times New Roman Bold" panose="02020603050405020304" charset="0"/>
              </a:rPr>
              <a:t>Sandeep.N</a:t>
            </a:r>
            <a:endParaRPr lang="en-US" sz="2400" b="1" dirty="0">
              <a:solidFill>
                <a:srgbClr val="FD8008"/>
              </a:solidFill>
              <a:latin typeface="Times New Roman Bold" panose="02020603050405020304" charset="0"/>
              <a:cs typeface="Times New Roman Bold" panose="02020603050405020304" charset="0"/>
            </a:endParaRPr>
          </a:p>
          <a:p>
            <a:endParaRPr lang="en-US" sz="2000" b="1" dirty="0">
              <a:solidFill>
                <a:schemeClr val="accent1"/>
              </a:solidFill>
              <a:latin typeface="Times New Roman Bold" panose="02020603050405020304" charset="0"/>
              <a:cs typeface="Times New Roman Bold" panose="02020603050405020304" charset="0"/>
            </a:endParaRPr>
          </a:p>
          <a:p>
            <a:r>
              <a:rPr lang="en-US" sz="2000" b="1" dirty="0">
                <a:solidFill>
                  <a:schemeClr val="accent1"/>
                </a:solidFill>
                <a:latin typeface="Times New Roman Bold" panose="02020603050405020304" charset="0"/>
                <a:cs typeface="Times New Roman Bold" panose="02020603050405020304" charset="0"/>
              </a:rPr>
              <a:t>Responsible for Data interpretation and Data storage</a:t>
            </a:r>
            <a:endParaRPr lang="en-US" sz="2000" b="1" dirty="0">
              <a:solidFill>
                <a:srgbClr val="FD8008"/>
              </a:solidFill>
              <a:latin typeface="Times New Roman Bold" panose="02020603050405020304" charset="0"/>
              <a:cs typeface="Times New Roman Bold" panose="02020603050405020304" charset="0"/>
            </a:endParaRPr>
          </a:p>
          <a:p>
            <a:endParaRPr lang="en-US" sz="2000" b="1" dirty="0">
              <a:solidFill>
                <a:srgbClr val="FD8008"/>
              </a:solidFill>
              <a:latin typeface="Times New Roman Bold" panose="02020603050405020304" charset="0"/>
              <a:cs typeface="Times New Roman Bold" panose="0202060305040502030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p:cNvSpPr txBox="1"/>
          <p:nvPr userDrawn="1">
            <p:custDataLst>
              <p:tags r:id="rId2"/>
            </p:custDataLst>
          </p:nvPr>
        </p:nvSpPr>
        <p:spPr>
          <a:xfrm>
            <a:off x="471805" y="1522095"/>
            <a:ext cx="7668895" cy="4136390"/>
          </a:xfrm>
          <a:prstGeom prst="rect">
            <a:avLst/>
          </a:prstGeom>
          <a:no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285750" indent="-285750" algn="just">
              <a:lnSpc>
                <a:spcPct val="130000"/>
              </a:lnSpc>
              <a:spcAft>
                <a:spcPts val="800"/>
              </a:spcAft>
              <a:buFont typeface="Arial" panose="020B0704020202020204" pitchFamily="34" charset="0"/>
              <a:buChar char="•"/>
            </a:pPr>
            <a:r>
              <a:rPr lang="en-US" altLang="zh-CN" sz="1800" spc="50" dirty="0" err="1">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Horror_movies</a:t>
            </a: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 dataset.</a:t>
            </a:r>
          </a:p>
          <a:p>
            <a:pPr marL="285750" indent="-285750" algn="just">
              <a:lnSpc>
                <a:spcPct val="130000"/>
              </a:lnSpc>
              <a:spcAft>
                <a:spcPts val="800"/>
              </a:spcAft>
              <a:buFont typeface="Arial" panose="020B0704020202020204" pitchFamily="34" charset="0"/>
              <a:buChar char="•"/>
            </a:pP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32,541 rows</a:t>
            </a:r>
          </a:p>
          <a:p>
            <a:pPr marL="285750" indent="-285750" algn="just">
              <a:lnSpc>
                <a:spcPct val="130000"/>
              </a:lnSpc>
              <a:spcAft>
                <a:spcPts val="800"/>
              </a:spcAft>
              <a:buFont typeface="Arial" panose="020B0704020202020204" pitchFamily="34" charset="0"/>
              <a:buChar char="•"/>
            </a:pP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20 columns including</a:t>
            </a:r>
          </a:p>
          <a:p>
            <a:pPr algn="just">
              <a:lnSpc>
                <a:spcPct val="130000"/>
              </a:lnSpc>
              <a:spcAft>
                <a:spcPts val="800"/>
              </a:spcAft>
            </a:pP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id,original_title,title,original_language,overview,tagline,release_date,poster_path,</a:t>
            </a:r>
          </a:p>
          <a:p>
            <a:pPr algn="just">
              <a:lnSpc>
                <a:spcPct val="130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popularity,vote_count,vote_average,budget,revenue,runtime,status,adult,</a:t>
            </a:r>
          </a:p>
          <a:p>
            <a:pPr algn="just">
              <a:lnSpc>
                <a:spcPct val="130000"/>
              </a:lnSpc>
              <a:spcAft>
                <a:spcPts val="800"/>
              </a:spcAft>
            </a:pPr>
            <a:r>
              <a:rPr lang="en-US"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backdrop_path,genere_names,collection,collection_name</a:t>
            </a: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a:t>
            </a:r>
          </a:p>
          <a:p>
            <a:pPr marL="285750" indent="-285750" algn="just">
              <a:lnSpc>
                <a:spcPct val="130000"/>
              </a:lnSpc>
              <a:spcAft>
                <a:spcPts val="800"/>
              </a:spcAft>
              <a:buFont typeface="Arial" panose="020B0704020202020204" pitchFamily="34" charset="0"/>
              <a:buChar char="•"/>
            </a:pPr>
            <a:r>
              <a:rPr lang="en-US" altLang="zh-CN" sz="1800" spc="50" dirty="0">
                <a:ln w="3175">
                  <a:noFill/>
                  <a:prstDash val="dash"/>
                </a:ln>
                <a:solidFill>
                  <a:schemeClr val="tx1">
                    <a:lumMod val="85000"/>
                    <a:lumOff val="15000"/>
                  </a:schemeClr>
                </a:solidFill>
                <a:latin typeface="Times New Roman Regular" panose="02020603050405020304" charset="0"/>
                <a:ea typeface="Arial" panose="020B0704020202020204" pitchFamily="34" charset="0"/>
                <a:cs typeface="Times New Roman Regular" panose="02020603050405020304" charset="0"/>
              </a:rPr>
              <a:t>Presence of null values, and unnecessary attributes.</a:t>
            </a:r>
          </a:p>
        </p:txBody>
      </p:sp>
      <p:pic>
        <p:nvPicPr>
          <p:cNvPr id="5" name="Picture 4" descr="dt"/>
          <p:cNvPicPr>
            <a:picLocks noChangeAspect="1"/>
          </p:cNvPicPr>
          <p:nvPr/>
        </p:nvPicPr>
        <p:blipFill>
          <a:blip r:embed="rId5"/>
          <a:stretch>
            <a:fillRect/>
          </a:stretch>
        </p:blipFill>
        <p:spPr>
          <a:xfrm>
            <a:off x="8341360" y="1522095"/>
            <a:ext cx="3401695" cy="3401695"/>
          </a:xfrm>
          <a:prstGeom prst="rect">
            <a:avLst/>
          </a:prstGeom>
        </p:spPr>
      </p:pic>
      <p:sp>
        <p:nvSpPr>
          <p:cNvPr id="7" name="Title 6"/>
          <p:cNvSpPr txBox="1"/>
          <p:nvPr userDrawn="1">
            <p:custDataLst>
              <p:tags r:id="rId3"/>
            </p:custDataLst>
          </p:nvPr>
        </p:nvSpPr>
        <p:spPr>
          <a:xfrm>
            <a:off x="259715" y="184150"/>
            <a:ext cx="11685270" cy="727710"/>
          </a:xfrm>
          <a:prstGeom prst="rect">
            <a:avLst/>
          </a:prstGeom>
          <a:solidFill>
            <a:schemeClr val="tx2">
              <a:lumMod val="90000"/>
            </a:schemeClr>
          </a:solidFill>
          <a:ln w="3175">
            <a:noFill/>
            <a:prstDash val="dash"/>
          </a:ln>
        </p:spPr>
        <p:txBody>
          <a:bodyPr wrap="square" lIns="90170" tIns="46990" rIns="90170" bIns="4699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nSpc>
                <a:spcPct val="100000"/>
              </a:lnSpc>
              <a:spcAft>
                <a:spcPts val="800"/>
              </a:spcAft>
              <a:defRPr/>
            </a:pPr>
            <a:r>
              <a:rPr lang="en-US" altLang="zh-CN" sz="3200" b="1" spc="300">
                <a:ln w="3175">
                  <a:noFill/>
                  <a:prstDash val="dash"/>
                </a:ln>
                <a:solidFill>
                  <a:srgbClr val="FF0000"/>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ea typeface="Arial" panose="020B0704020202020204" pitchFamily="34" charset="0"/>
                <a:cs typeface="Times New Roman Bold" panose="02020603050405020304" charset="0"/>
              </a:rPr>
              <a:t>DATA</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569595" y="549275"/>
            <a:ext cx="11111865" cy="723900"/>
          </a:xfrm>
          <a:solidFill>
            <a:schemeClr val="tx2">
              <a:lumMod val="90000"/>
            </a:schemeClr>
          </a:solidFill>
        </p:spPr>
        <p:txBody>
          <a:bodyPr/>
          <a:lstStyle/>
          <a:p>
            <a:r>
              <a:rPr lang="en-US" altLang="zh-CN" dirty="0">
                <a:solidFill>
                  <a:srgbClr val="FF0000"/>
                </a:solidFill>
                <a:effectLst>
                  <a:outerShdw blurRad="50800" dist="38100" dir="5400000" algn="t"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GENERATION &amp; COLLECTION</a:t>
            </a:r>
          </a:p>
        </p:txBody>
      </p:sp>
      <p:sp>
        <p:nvSpPr>
          <p:cNvPr id="5" name="内容占位符 4"/>
          <p:cNvSpPr>
            <a:spLocks noGrp="1"/>
          </p:cNvSpPr>
          <p:nvPr>
            <p:ph sz="quarter" idx="13"/>
            <p:custDataLst>
              <p:tags r:id="rId3"/>
            </p:custDataLst>
          </p:nvPr>
        </p:nvSpPr>
        <p:spPr>
          <a:xfrm>
            <a:off x="1281430" y="2163445"/>
            <a:ext cx="5217160" cy="3445510"/>
          </a:xfrm>
        </p:spPr>
        <p:txBody>
          <a:bodyPr>
            <a:normAutofit/>
          </a:bodyPr>
          <a:lstStyle/>
          <a:p>
            <a:pPr marL="285750" indent="-285750">
              <a:buFont typeface="Arial" panose="020B0704020202020204" pitchFamily="34" charset="0"/>
              <a:buChar char="•"/>
            </a:pPr>
            <a:r>
              <a:rPr lang="en-US" altLang="zh-CN" sz="1800" dirty="0">
                <a:latin typeface="Times New Roman Regular" panose="02020603050405020304" charset="0"/>
                <a:cs typeface="Times New Roman Regular" panose="02020603050405020304" charset="0"/>
                <a:sym typeface="+mn-ea"/>
              </a:rPr>
              <a:t>Data Source: Tidy Tuesday</a:t>
            </a:r>
          </a:p>
          <a:p>
            <a:pPr marL="285750" indent="-285750">
              <a:buFont typeface="Arial" panose="020B0704020202020204" pitchFamily="34" charset="0"/>
              <a:buChar char="•"/>
            </a:pPr>
            <a:r>
              <a:rPr lang="en-US" altLang="zh-CN" sz="1800" dirty="0" err="1">
                <a:latin typeface="Times New Roman Regular" panose="02020603050405020304" charset="0"/>
                <a:cs typeface="Times New Roman Regular" panose="02020603050405020304" charset="0"/>
                <a:sym typeface="+mn-ea"/>
              </a:rPr>
              <a:t>Horror_movies</a:t>
            </a:r>
            <a:r>
              <a:rPr lang="en-US" altLang="zh-CN" sz="1800" dirty="0">
                <a:latin typeface="Times New Roman Regular" panose="02020603050405020304" charset="0"/>
                <a:cs typeface="Times New Roman Regular" panose="02020603050405020304" charset="0"/>
                <a:sym typeface="+mn-ea"/>
              </a:rPr>
              <a:t> open data: Horror movies results from 1950 to 2022.</a:t>
            </a:r>
          </a:p>
          <a:p>
            <a:pPr marL="285750" indent="-285750">
              <a:buFont typeface="Arial" panose="020B0704020202020204" pitchFamily="34" charset="0"/>
              <a:buChar char="•"/>
            </a:pPr>
            <a:r>
              <a:rPr lang="en-US" altLang="zh-CN" sz="1800" dirty="0">
                <a:latin typeface="Times New Roman Regular" panose="02020603050405020304" charset="0"/>
                <a:cs typeface="Times New Roman Regular" panose="02020603050405020304" charset="0"/>
                <a:sym typeface="+mn-ea"/>
              </a:rPr>
              <a:t>Mixed genres and their popularity.</a:t>
            </a:r>
          </a:p>
          <a:p>
            <a:pPr marL="285750" indent="-285750">
              <a:buFont typeface="Arial" panose="020B0704020202020204" pitchFamily="34" charset="0"/>
              <a:buChar char="•"/>
            </a:pPr>
            <a:r>
              <a:rPr lang="en-US" altLang="zh-CN" sz="1800" dirty="0">
                <a:latin typeface="Times New Roman Regular" panose="02020603050405020304" charset="0"/>
                <a:cs typeface="Times New Roman Regular" panose="02020603050405020304" charset="0"/>
                <a:sym typeface="+mn-ea"/>
              </a:rPr>
              <a:t>Horror movie trends over the years.</a:t>
            </a:r>
          </a:p>
          <a:p>
            <a:pPr marL="285750" indent="-285750">
              <a:buFont typeface="Arial" panose="020B0704020202020204" pitchFamily="34" charset="0"/>
              <a:buChar char="•"/>
            </a:pPr>
            <a:r>
              <a:rPr lang="en-US" altLang="zh-CN" sz="1800" dirty="0">
                <a:latin typeface="Times New Roman Regular" panose="02020603050405020304" charset="0"/>
                <a:sym typeface="+mn-ea"/>
              </a:rPr>
              <a:t>Data manipulation and its importance.</a:t>
            </a:r>
            <a:endParaRPr lang="en-US" altLang="zh-CN" dirty="0">
              <a:sym typeface="+mn-ea"/>
            </a:endParaRPr>
          </a:p>
          <a:p>
            <a:pPr marL="285750" indent="-285750">
              <a:buFont typeface="Arial" panose="020B0704020202020204" pitchFamily="34" charset="0"/>
              <a:buChar char="•"/>
            </a:pPr>
            <a:endParaRPr lang="en-US" altLang="zh-CN" dirty="0">
              <a:sym typeface="+mn-ea"/>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2540" y="1488140"/>
            <a:ext cx="5558119" cy="482058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545465" y="562610"/>
            <a:ext cx="11247755" cy="723900"/>
          </a:xfrm>
          <a:solidFill>
            <a:schemeClr val="tx2">
              <a:lumMod val="90000"/>
            </a:schemeClr>
          </a:solidFill>
        </p:spPr>
        <p:txBody>
          <a:body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p>
        </p:txBody>
      </p:sp>
      <p:pic>
        <p:nvPicPr>
          <p:cNvPr id="14" name="Content Placeholder 13"/>
          <p:cNvPicPr>
            <a:picLocks noGrp="1" noChangeAspect="1"/>
          </p:cNvPicPr>
          <p:nvPr>
            <p:ph sz="quarter" idx="13"/>
          </p:nvPr>
        </p:nvPicPr>
        <p:blipFill>
          <a:blip r:embed="rId5"/>
          <a:stretch>
            <a:fillRect/>
          </a:stretch>
        </p:blipFill>
        <p:spPr>
          <a:xfrm>
            <a:off x="1209359" y="2878759"/>
            <a:ext cx="9626600" cy="2212106"/>
          </a:xfrm>
        </p:spPr>
      </p:pic>
      <p:pic>
        <p:nvPicPr>
          <p:cNvPr id="16" name="Picture 15"/>
          <p:cNvPicPr>
            <a:picLocks noChangeAspect="1"/>
          </p:cNvPicPr>
          <p:nvPr/>
        </p:nvPicPr>
        <p:blipFill>
          <a:blip r:embed="rId6"/>
          <a:stretch>
            <a:fillRect/>
          </a:stretch>
        </p:blipFill>
        <p:spPr>
          <a:xfrm>
            <a:off x="5873507" y="2878759"/>
            <a:ext cx="2867425" cy="3305636"/>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545465" y="562610"/>
            <a:ext cx="11247755" cy="723900"/>
          </a:xfrm>
          <a:solidFill>
            <a:schemeClr val="tx2">
              <a:lumMod val="90000"/>
            </a:schemeClr>
          </a:solidFill>
        </p:spPr>
        <p:txBody>
          <a:body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p>
        </p:txBody>
      </p:sp>
      <p:pic>
        <p:nvPicPr>
          <p:cNvPr id="10" name="Picture 9"/>
          <p:cNvPicPr>
            <a:picLocks noChangeAspect="1"/>
          </p:cNvPicPr>
          <p:nvPr/>
        </p:nvPicPr>
        <p:blipFill>
          <a:blip r:embed="rId5"/>
          <a:stretch>
            <a:fillRect/>
          </a:stretch>
        </p:blipFill>
        <p:spPr>
          <a:xfrm>
            <a:off x="921709" y="2878758"/>
            <a:ext cx="7659169" cy="2231123"/>
          </a:xfrm>
          <a:prstGeom prst="rect">
            <a:avLst/>
          </a:prstGeom>
        </p:spPr>
      </p:pic>
      <p:pic>
        <p:nvPicPr>
          <p:cNvPr id="12" name="Picture 11"/>
          <p:cNvPicPr>
            <a:picLocks noChangeAspect="1"/>
          </p:cNvPicPr>
          <p:nvPr/>
        </p:nvPicPr>
        <p:blipFill>
          <a:blip r:embed="rId6"/>
          <a:stretch>
            <a:fillRect/>
          </a:stretch>
        </p:blipFill>
        <p:spPr>
          <a:xfrm>
            <a:off x="8349936" y="2026023"/>
            <a:ext cx="2920355" cy="393550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545465" y="562610"/>
            <a:ext cx="11247755" cy="723900"/>
          </a:xfrm>
          <a:solidFill>
            <a:schemeClr val="tx2">
              <a:lumMod val="90000"/>
            </a:schemeClr>
          </a:solidFill>
        </p:spPr>
        <p:txBody>
          <a:body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p>
        </p:txBody>
      </p:sp>
      <p:pic>
        <p:nvPicPr>
          <p:cNvPr id="4" name="Picture 3"/>
          <p:cNvPicPr>
            <a:picLocks noChangeAspect="1"/>
          </p:cNvPicPr>
          <p:nvPr/>
        </p:nvPicPr>
        <p:blipFill>
          <a:blip r:embed="rId5"/>
          <a:stretch>
            <a:fillRect/>
          </a:stretch>
        </p:blipFill>
        <p:spPr>
          <a:xfrm>
            <a:off x="1323309" y="2348754"/>
            <a:ext cx="4772691" cy="1613646"/>
          </a:xfrm>
          <a:prstGeom prst="rect">
            <a:avLst/>
          </a:prstGeom>
        </p:spPr>
      </p:pic>
      <p:pic>
        <p:nvPicPr>
          <p:cNvPr id="8" name="Picture 7"/>
          <p:cNvPicPr>
            <a:picLocks noChangeAspect="1"/>
          </p:cNvPicPr>
          <p:nvPr/>
        </p:nvPicPr>
        <p:blipFill>
          <a:blip r:embed="rId6"/>
          <a:stretch>
            <a:fillRect/>
          </a:stretch>
        </p:blipFill>
        <p:spPr>
          <a:xfrm>
            <a:off x="1512285" y="4177554"/>
            <a:ext cx="3498986" cy="1261046"/>
          </a:xfrm>
          <a:prstGeom prst="rect">
            <a:avLst/>
          </a:prstGeom>
        </p:spPr>
      </p:pic>
      <p:pic>
        <p:nvPicPr>
          <p:cNvPr id="13" name="Picture 12"/>
          <p:cNvPicPr>
            <a:picLocks noChangeAspect="1"/>
          </p:cNvPicPr>
          <p:nvPr/>
        </p:nvPicPr>
        <p:blipFill>
          <a:blip r:embed="rId7"/>
          <a:stretch>
            <a:fillRect/>
          </a:stretch>
        </p:blipFill>
        <p:spPr>
          <a:xfrm>
            <a:off x="5934635" y="2661840"/>
            <a:ext cx="2588539" cy="938758"/>
          </a:xfrm>
          <a:prstGeom prst="rect">
            <a:avLst/>
          </a:prstGeom>
        </p:spPr>
      </p:pic>
      <p:pic>
        <p:nvPicPr>
          <p:cNvPr id="15" name="Picture 14"/>
          <p:cNvPicPr>
            <a:picLocks noChangeAspect="1"/>
          </p:cNvPicPr>
          <p:nvPr/>
        </p:nvPicPr>
        <p:blipFill>
          <a:blip r:embed="rId8"/>
          <a:stretch>
            <a:fillRect/>
          </a:stretch>
        </p:blipFill>
        <p:spPr>
          <a:xfrm>
            <a:off x="4908154" y="4709836"/>
            <a:ext cx="2052961" cy="1457528"/>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2"/>
            </p:custDataLst>
          </p:nvPr>
        </p:nvSpPr>
        <p:spPr>
          <a:xfrm>
            <a:off x="968545" y="550700"/>
            <a:ext cx="9626400" cy="723600"/>
          </a:xfrm>
        </p:spPr>
        <p:txBody>
          <a:bodyPr/>
          <a:lstStyle/>
          <a:p>
            <a:endParaRPr lang="en-US" altLang="zh-CN" dirty="0">
              <a:cs typeface="Arial" panose="020B0704020202020204" pitchFamily="34" charset="0"/>
            </a:endParaRPr>
          </a:p>
        </p:txBody>
      </p:sp>
      <p:sp>
        <p:nvSpPr>
          <p:cNvPr id="8" name="标题 2"/>
          <p:cNvSpPr>
            <a:spLocks noGrp="1"/>
          </p:cNvSpPr>
          <p:nvPr>
            <p:custDataLst>
              <p:tags r:id="rId3"/>
            </p:custDataLst>
          </p:nvPr>
        </p:nvSpPr>
        <p:spPr>
          <a:xfrm>
            <a:off x="532130" y="550545"/>
            <a:ext cx="11097895" cy="723900"/>
          </a:xfrm>
          <a:prstGeom prst="rect">
            <a:avLst/>
          </a:prstGeom>
          <a:solidFill>
            <a:schemeClr val="tx2">
              <a:lumMod val="90000"/>
            </a:schemeClr>
          </a:solidFill>
        </p:spPr>
        <p:txBody>
          <a:bodyPr vert="horz" lIns="90000" tIns="46800" rIns="90000" bIns="46800" rtlCol="0" anchor="ctr" anchorCtr="0">
            <a:normAutofit/>
          </a:bodyPr>
          <a:lstStyle>
            <a:lvl1pPr marL="0" indent="0" algn="l" defTabSz="914400" rtl="0" eaLnBrk="1" fontAlgn="auto" latinLnBrk="0" hangingPunct="1">
              <a:lnSpc>
                <a:spcPct val="100000"/>
              </a:lnSpc>
              <a:spcBef>
                <a:spcPct val="0"/>
              </a:spcBef>
              <a:buFont typeface="Arial" panose="020B0704020202020204" pitchFamily="34" charset="0"/>
              <a:buNone/>
              <a:defRPr sz="3200" b="1" u="none" strike="noStrike" kern="1200" cap="none" spc="200" normalizeH="0" baseline="0">
                <a:solidFill>
                  <a:schemeClr val="tx1">
                    <a:lumMod val="85000"/>
                    <a:lumOff val="15000"/>
                  </a:schemeClr>
                </a:solidFill>
                <a:uFillTx/>
                <a:latin typeface="Arial" panose="020B0704020202020204" pitchFamily="34" charset="0"/>
                <a:ea typeface="Arial" panose="020B0704020202020204" pitchFamily="34" charset="0"/>
                <a:cs typeface="+mj-cs"/>
              </a:defRPr>
            </a:lvl1pPr>
          </a:lstStyle>
          <a:p>
            <a:r>
              <a:rPr lang="en-US" altLang="zh-CN" dirty="0">
                <a:solidFill>
                  <a:srgbClr val="FF0000"/>
                </a:solidFill>
                <a:effectLst>
                  <a:outerShdw blurRad="50800" dist="38100" dir="10800000" algn="r" rotWithShape="0">
                    <a:prstClr val="black">
                      <a:alpha val="40000"/>
                    </a:prstClr>
                  </a:outerShdw>
                  <a:reflection blurRad="6350" stA="60000" endA="900" endPos="58000" dir="5400000" sy="-100000" algn="bl" rotWithShape="0"/>
                </a:effectLst>
                <a:latin typeface="Times New Roman Bold" panose="02020603050405020304" charset="0"/>
                <a:cs typeface="Times New Roman Bold" panose="02020603050405020304" charset="0"/>
              </a:rPr>
              <a:t>DATA PROCESSING</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475" y="1274300"/>
            <a:ext cx="11551514" cy="4691307"/>
          </a:xfrm>
          <a:prstGeom prst="rect">
            <a:avLst/>
          </a:prstGeom>
        </p:spPr>
      </p:pic>
      <p:pic>
        <p:nvPicPr>
          <p:cNvPr id="13" name="Content Placeholder 12"/>
          <p:cNvPicPr>
            <a:picLocks noGrp="1" noChangeAspect="1"/>
          </p:cNvPicPr>
          <p:nvPr>
            <p:ph sz="quarter" idx="13"/>
          </p:nvPr>
        </p:nvPicPr>
        <p:blipFill>
          <a:blip r:embed="rId7">
            <a:extLst>
              <a:ext uri="{28A0092B-C50C-407E-A947-70E740481C1C}">
                <a14:useLocalDpi xmlns:a14="http://schemas.microsoft.com/office/drawing/2010/main" val="0"/>
              </a:ext>
            </a:extLst>
          </a:blip>
          <a:stretch>
            <a:fillRect/>
          </a:stretch>
        </p:blipFill>
        <p:spPr>
          <a:xfrm>
            <a:off x="1317813" y="2453984"/>
            <a:ext cx="10623176" cy="4412981"/>
          </a:xfr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8*i*8"/>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8*i*9"/>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8*i*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9*i*8"/>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9*i*9"/>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9*i*10"/>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0*i*8"/>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0*i*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0*i*10"/>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12*i*8"/>
  <p:tag name="KSO_WM_UNIT_LAYERLEVEL" val="1"/>
  <p:tag name="KSO_WM_TAG_VERSION" val="1.0"/>
  <p:tag name="KSO_WM_BEAUTIFY_FLAG" val="#wm#"/>
  <p:tag name="KSO_WM_SLIDE_BACKGROUND_TYPE" val="general"/>
  <p:tag name="KSO_WM_SLIDE_BK_DARK_LIGHT" val="2"/>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12*i*9"/>
  <p:tag name="KSO_WM_UNIT_LAYERLEVEL" val="1"/>
  <p:tag name="KSO_WM_TAG_VERSION" val="1.0"/>
  <p:tag name="KSO_WM_BEAUTIFY_FLAG" val="#wm#"/>
  <p:tag name="KSO_WM_SLIDE_BACKGROUND_TYPE" val="general"/>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12*i*10"/>
  <p:tag name="KSO_WM_UNIT_LAYERLEVEL" val="1"/>
  <p:tag name="KSO_WM_TAG_VERSION" val="1.0"/>
  <p:tag name="KSO_WM_BEAUTIFY_FLAG" val="#wm#"/>
  <p:tag name="KSO_WM_SLIDE_BACKGROUND_TYPE" val="general"/>
  <p:tag name="KSO_WM_SLIDE_BK_DARK_LIGHT" val="2"/>
</p:tagLst>
</file>

<file path=ppt/tags/tag16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69.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170.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3*i*8"/>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3*i*9"/>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3*i*10"/>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4*i*8"/>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4*i*9"/>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4*i*10"/>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5*i*8"/>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5*i*9"/>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5*i*10"/>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82"/>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08.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8"/>
  <p:tag name="KSO_WM_UNIT_ID" val="_16*i*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9"/>
  <p:tag name="KSO_WM_UNIT_ID" val="_16*i*9"/>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0"/>
  <p:tag name="KSO_WM_UNIT_ID" val="_16*i*10"/>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220.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7.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8.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29.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30.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31.xml><?xml version="1.0" encoding="utf-8"?>
<p:tagLst xmlns:a="http://schemas.openxmlformats.org/drawingml/2006/main" xmlns:r="http://schemas.openxmlformats.org/officeDocument/2006/relationships" xmlns:p="http://schemas.openxmlformats.org/presentationml/2006/main">
  <p:tag name="KSO_WM_SLIDE_ID" val="custom20202582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56*411"/>
  <p:tag name="KSO_WM_SLIDE_POSITION" val="45*49"/>
  <p:tag name="KSO_WM_TAG_VERSION" val="1.0"/>
  <p:tag name="KSO_WM_BEAUTIFY_FLAG" val="#wm#"/>
  <p:tag name="KSO_WM_TEMPLATE_CATEGORY" val="custom"/>
  <p:tag name="KSO_WM_TEMPLATE_INDEX" val="20202582"/>
  <p:tag name="KSO_WM_SLIDE_LAYOUT" val="a_d_f"/>
  <p:tag name="KSO_WM_SLIDE_LAYOUT_CNT" val="1_1_1"/>
</p:tagLst>
</file>

<file path=ppt/tags/tag23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3.xml><?xml version="1.0" encoding="utf-8"?>
<p:tagLst xmlns:a="http://schemas.openxmlformats.org/drawingml/2006/main" xmlns:r="http://schemas.openxmlformats.org/officeDocument/2006/relationships" xmlns:p="http://schemas.openxmlformats.org/presentationml/2006/main">
  <p:tag name="KSO_WM_UNIT_VALUE" val="1412*1725"/>
  <p:tag name="KSO_WM_UNIT_HIGHLIGHT" val="0"/>
  <p:tag name="KSO_WM_UNIT_COMPATIBLE" val="0"/>
  <p:tag name="KSO_WM_UNIT_DIAGRAM_ISNUMVISUAL" val="0"/>
  <p:tag name="KSO_WM_UNIT_DIAGRAM_ISREFERUNIT" val="0"/>
  <p:tag name="KSO_WM_UNIT_TYPE" val="d"/>
  <p:tag name="KSO_WM_UNIT_INDEX" val="1"/>
  <p:tag name="KSO_WM_UNIT_ID" val="custom20202582_10*d*1"/>
  <p:tag name="KSO_WM_TEMPLATE_CATEGORY" val="custom"/>
  <p:tag name="KSO_WM_TEMPLATE_INDEX" val="20202582"/>
  <p:tag name="KSO_WM_UNIT_SUPPORT_UNIT_TYPE" val="[&quot;all&quot;]"/>
  <p:tag name="KSO_WM_UNIT_LAYERLEVEL" val="1"/>
  <p:tag name="KSO_WM_TAG_VERSION" val="1.0"/>
  <p:tag name="KSO_WM_BEAUTIFY_FLAG" val="#wm#"/>
</p:tagLst>
</file>

<file path=ppt/tags/tag2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8*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236.xml><?xml version="1.0" encoding="utf-8"?>
<p:tagLst xmlns:a="http://schemas.openxmlformats.org/drawingml/2006/main" xmlns:r="http://schemas.openxmlformats.org/officeDocument/2006/relationships" xmlns:p="http://schemas.openxmlformats.org/presentationml/2006/main">
  <p:tag name="KSO_WM_SLIDE_ID" val="custom20202582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56*411"/>
  <p:tag name="KSO_WM_SLIDE_POSITION" val="45*49"/>
  <p:tag name="KSO_WM_TAG_VERSION" val="1.0"/>
  <p:tag name="KSO_WM_BEAUTIFY_FLAG" val="#wm#"/>
  <p:tag name="KSO_WM_TEMPLATE_CATEGORY" val="custom"/>
  <p:tag name="KSO_WM_TEMPLATE_INDEX" val="20202582"/>
  <p:tag name="KSO_WM_SLIDE_LAYOUT" val="a_d_f"/>
  <p:tag name="KSO_WM_SLIDE_LAYOUT_CNT" val="1_1_1"/>
</p:tagLst>
</file>

<file path=ppt/tags/tag23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582_10*a*1"/>
  <p:tag name="KSO_WM_TEMPLATE_CATEGORY" val="custom"/>
  <p:tag name="KSO_WM_TEMPLATE_INDEX" val="20202582"/>
  <p:tag name="KSO_WM_UNIT_LAYERLEVEL" val="1"/>
  <p:tag name="KSO_WM_TAG_VERSION" val="1.0"/>
  <p:tag name="KSO_WM_BEAUTIFY_FLAG" val="#wm#"/>
</p:tagLst>
</file>

<file path=ppt/tags/tag238.xml><?xml version="1.0" encoding="utf-8"?>
<p:tagLst xmlns:a="http://schemas.openxmlformats.org/drawingml/2006/main" xmlns:r="http://schemas.openxmlformats.org/officeDocument/2006/relationships" xmlns:p="http://schemas.openxmlformats.org/presentationml/2006/main">
  <p:tag name="KSO_WM_SLIDE_ID" val="custom20202682_8"/>
  <p:tag name="KSO_WM_TEMPLATE_SUBCATEGORY" val="0"/>
  <p:tag name="KSO_WM_TEMPLATE_MASTER_TYPE" val="1"/>
  <p:tag name="KSO_WM_TEMPLATE_COLOR_TYPE" val="1"/>
  <p:tag name="KSO_WM_SLIDE_ITEM_CNT" val="0"/>
  <p:tag name="KSO_WM_SLIDE_INDEX" val="8"/>
  <p:tag name="KSO_WM_TAG_VERSION" val="1.0"/>
  <p:tag name="KSO_WM_BEAUTIFY_FLAG" val="#wm#"/>
  <p:tag name="KSO_WM_TEMPLATE_CATEGORY" val="custom"/>
  <p:tag name="KSO_WM_TEMPLATE_INDEX" val="20202682"/>
  <p:tag name="KSO_WM_SLIDE_LAYOUT" val="a_d_f"/>
  <p:tag name="KSO_WM_SLIDE_LAYOUT_CNT" val="1_1_1"/>
  <p:tag name="KSO_WM_SLIDE_TYPE" val="text"/>
  <p:tag name="KSO_WM_SLIDE_SUBTYPE" val="picTxt"/>
  <p:tag name="KSO_WM_SLIDE_SIZE" val="864*443"/>
  <p:tag name="KSO_WM_SLIDE_POSITION" val="47*48"/>
</p:tagLst>
</file>

<file path=ppt/tags/tag239.xml><?xml version="1.0" encoding="utf-8"?>
<p:tagLst xmlns:a="http://schemas.openxmlformats.org/drawingml/2006/main" xmlns:r="http://schemas.openxmlformats.org/officeDocument/2006/relationships" xmlns:p="http://schemas.openxmlformats.org/presentationml/2006/main">
  <p:tag name="KSO_WM_UNIT_NOCLEAR" val="0"/>
  <p:tag name="KSO_WM_UNIT_VALUE" val="141"/>
  <p:tag name="KSO_WM_UNIT_HIGHLIGHT" val="0"/>
  <p:tag name="KSO_WM_UNIT_COMPATIBLE" val="0"/>
  <p:tag name="KSO_WM_UNIT_DIAGRAM_ISNUMVISUAL" val="0"/>
  <p:tag name="KSO_WM_UNIT_DIAGRAM_ISREFERUNIT" val="0"/>
  <p:tag name="KSO_WM_UNIT_TYPE" val="f"/>
  <p:tag name="KSO_WM_UNIT_INDEX" val="1"/>
  <p:tag name="KSO_WM_UNIT_ID" val="custom20202682_8*f*1"/>
  <p:tag name="KSO_WM_TEMPLATE_CATEGORY" val="custom"/>
  <p:tag name="KSO_WM_TEMPLATE_INDEX" val="20202682"/>
  <p:tag name="KSO_WM_UNIT_LAYERLEVEL" val="1"/>
  <p:tag name="KSO_WM_TAG_VERSION" val="1.0"/>
  <p:tag name="KSO_WM_BEAUTIFY_FLAG" val="#wm#"/>
  <p:tag name="KSO_WM_UNIT_PRESET_TEXT" val="Click here to add the text, the text is the extraction of your thought, please try to explain your point of view as succinctly as possible."/>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4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2682_8*a*1"/>
  <p:tag name="KSO_WM_TEMPLATE_CATEGORY" val="custom"/>
  <p:tag name="KSO_WM_TEMPLATE_INDEX" val="20202682"/>
  <p:tag name="KSO_WM_UNIT_LAYERLEVEL" val="1"/>
  <p:tag name="KSO_WM_TAG_VERSION" val="1.0"/>
  <p:tag name="KSO_WM_BEAUTIFY_FLAG" val="#wm#"/>
  <p:tag name="KSO_WM_UNIT_PRESET_TEXT" val="Click here to add to the title"/>
</p:tagLst>
</file>

<file path=ppt/tags/tag24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3.xml><?xml version="1.0" encoding="utf-8"?>
<p:tagLst xmlns:a="http://schemas.openxmlformats.org/drawingml/2006/main" xmlns:r="http://schemas.openxmlformats.org/officeDocument/2006/relationships" xmlns:p="http://schemas.openxmlformats.org/presentationml/2006/main">
  <p:tag name="KSO_WM_UNIT_PRESET_TEXT" val="Click here to add the text, the text is the extraction of your thought, in order to finally demonstrate the good effect of the release, please try to be concise and concise; if necessary, you can add or subtract the text as needed, so that the viewer can accurately understand the message you convey. Click here to add the text, the text is the extraction of your thought, in order to finally demonstrate the good effect of the release, please try to be concise and concise; if necessary, you can add or subtract the text as needed, so that the viewer can accurately understand the message you convey."/>
  <p:tag name="KSO_WM_UNIT_NOCLEAR" val="0"/>
  <p:tag name="KSO_WM_UNIT_VALUE" val="460"/>
  <p:tag name="KSO_WM_UNIT_HIGHLIGHT" val="0"/>
  <p:tag name="KSO_WM_UNIT_COMPATIBLE" val="0"/>
  <p:tag name="KSO_WM_UNIT_DIAGRAM_ISNUMVISUAL" val="0"/>
  <p:tag name="KSO_WM_UNIT_DIAGRAM_ISREFERUNIT" val="0"/>
  <p:tag name="KSO_WM_UNIT_TYPE" val="f"/>
  <p:tag name="KSO_WM_UNIT_INDEX" val="1"/>
  <p:tag name="KSO_WM_UNIT_ID" val="custom20202582_9*f*1"/>
  <p:tag name="KSO_WM_TEMPLATE_CATEGORY" val="custom"/>
  <p:tag name="KSO_WM_TEMPLATE_INDEX" val="20202582"/>
  <p:tag name="KSO_WM_UNIT_LAYERLEVEL" val="1"/>
  <p:tag name="KSO_WM_TAG_VERSION" val="1.0"/>
  <p:tag name="KSO_WM_BEAUTIFY_FLAG" val="#wm#"/>
</p:tagLst>
</file>

<file path=ppt/tags/tag24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4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4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5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3.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5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5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6.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6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69.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2.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5.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78.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7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1.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8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4.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8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7.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8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89.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SLIDE_ID" val="custom20202582_9"/>
  <p:tag name="KSO_WM_TEMPLATE_SUBCATEGORY" val="0"/>
  <p:tag name="KSO_WM_TEMPLATE_MASTER_TYPE" val="1"/>
  <p:tag name="KSO_WM_TEMPLATE_COLOR_TYPE" val="1"/>
  <p:tag name="KSO_WM_SLIDE_TYPE" val="text"/>
  <p:tag name="KSO_WM_SLIDE_SUBTYPE" val="pureTxt"/>
  <p:tag name="KSO_WM_SLIDE_ITEM_CNT" val="0"/>
  <p:tag name="KSO_WM_SLIDE_INDEX" val="9"/>
  <p:tag name="KSO_WM_SLIDE_SIZE" val="758*343"/>
  <p:tag name="KSO_WM_SLIDE_POSITION" val="100*98"/>
  <p:tag name="KSO_WM_TAG_VERSION" val="1.0"/>
  <p:tag name="KSO_WM_BEAUTIFY_FLAG" val="#wm#"/>
  <p:tag name="KSO_WM_TEMPLATE_CATEGORY" val="custom"/>
  <p:tag name="KSO_WM_TEMPLATE_INDEX" val="20202582"/>
  <p:tag name="KSO_WM_SLIDE_LAYOUT" val="a_f"/>
  <p:tag name="KSO_WM_SLIDE_LAYOUT_CNT" val="1_1"/>
</p:tagLst>
</file>

<file path=ppt/tags/tag29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9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Click here to add to the title"/>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2582_9*a*1"/>
  <p:tag name="KSO_WM_TEMPLATE_CATEGORY" val="custom"/>
  <p:tag name="KSO_WM_TEMPLATE_INDEX" val="20202582"/>
  <p:tag name="KSO_WM_UNIT_LAYERLEVEL" val="1"/>
  <p:tag name="KSO_WM_TAG_VERSION" val="1.0"/>
  <p:tag name="KSO_WM_BEAUTIFY_FLAG" val="#wm#"/>
</p:tagLst>
</file>

<file path=ppt/tags/tag293.xml><?xml version="1.0" encoding="utf-8"?>
<p:tagLst xmlns:a="http://schemas.openxmlformats.org/drawingml/2006/main" xmlns:r="http://schemas.openxmlformats.org/officeDocument/2006/relationships" xmlns:p="http://schemas.openxmlformats.org/presentationml/2006/main">
  <p:tag name="RESOURCELIBID_LIB" val="308829"/>
  <p:tag name="WHOLEPAGETYPE" val="Page_Head"/>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2*i*8"/>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2*i*9"/>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2*i*10"/>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COLOR_TYPE" val="1"/>
  <p:tag name="KSO_WM_TEMPLATE_THUMBS_INDEX" val="1、2、3、4、5、6、7、8、9、10、11、12、13、15"/>
  <p:tag name="KSO_WM_TEMPLATE_MASTER_THUMB_INDEX" val="18"/>
  <p:tag name="KSO_WM_UNIT_SHOW_EDIT_AREA_INDICATION" val="0"/>
  <p:tag name="KSO_WM_TAG_VERSION" val="1.0"/>
  <p:tag name="KSO_WM_BEAUTIFY_FLAG" val="#wm#"/>
  <p:tag name="KSO_WM_TEMPLATE_CATEGORY" val="custom"/>
  <p:tag name="KSO_WM_TEMPLATE_INDEX" val="20202582"/>
  <p:tag name="KSO_WM_TEMPLATE_MASTER_TYPE" val="1"/>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4*i*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4*i*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4*i*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8"/>
  <p:tag name="KSO_WM_UNIT_ID" val="_5*i*8"/>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9"/>
  <p:tag name="KSO_WM_UNIT_ID" val="_5*i*9"/>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0"/>
  <p:tag name="KSO_WM_UNIT_ID" val="_5*i*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TYPE" val="i"/>
  <p:tag name="KSO_WM_UNIT_INDEX" val="1"/>
  <p:tag name="KSO_WM_UNIT_ID" val="_12*i*1"/>
  <p:tag name="KSO_WM_UNIT_LAYERLEVEL" val="1"/>
  <p:tag name="KSO_WM_TAG_VERSION" val="1.0"/>
  <p:tag name="KSO_WM_BEAUTIFY_FLAG" val="#wm#"/>
  <p:tag name="KSO_WM_SLIDE_BACKGROUND_TYPE" val="general"/>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UNIT_DIAGRAM_IS_NEED_ADD_PATH_ANIM" val="0"/>
  <p:tag name="KSO_WM_SLIDE_BACKGROUND_TYPE" val="general"/>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F2F2F2"/>
      </a:dk2>
      <a:lt2>
        <a:srgbClr val="FFFFFF"/>
      </a:lt2>
      <a:accent1>
        <a:srgbClr val="000000"/>
      </a:accent1>
      <a:accent2>
        <a:srgbClr val="20201E"/>
      </a:accent2>
      <a:accent3>
        <a:srgbClr val="40403C"/>
      </a:accent3>
      <a:accent4>
        <a:srgbClr val="615F59"/>
      </a:accent4>
      <a:accent5>
        <a:srgbClr val="817F77"/>
      </a:accent5>
      <a:accent6>
        <a:srgbClr val="A19F95"/>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451</Words>
  <Application>Microsoft Office PowerPoint</Application>
  <PresentationFormat>Widescreen</PresentationFormat>
  <Paragraphs>96</Paragraphs>
  <Slides>25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Droid Serif</vt:lpstr>
      <vt:lpstr>Montserrat Semi Bold</vt:lpstr>
      <vt:lpstr>Times New Roman</vt:lpstr>
      <vt:lpstr>Times New Roman Bold</vt:lpstr>
      <vt:lpstr>Times New Roman Regular</vt:lpstr>
      <vt:lpstr>Wingdings</vt:lpstr>
      <vt:lpstr>汉仪旗黑-85S</vt:lpstr>
      <vt:lpstr>Office Theme</vt:lpstr>
      <vt:lpstr>Horror_movies DATASET</vt:lpstr>
      <vt:lpstr>PowerPoint Presentation</vt:lpstr>
      <vt:lpstr>Team members</vt:lpstr>
      <vt:lpstr>PowerPoint Presentation</vt:lpstr>
      <vt:lpstr>DATA GENERATION &amp; COLLECTION</vt:lpstr>
      <vt:lpstr>DATA PROCESSING</vt:lpstr>
      <vt:lpstr>DATA PROCESSING</vt:lpstr>
      <vt:lpstr>DATA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dell</dc:creator>
  <cp:lastModifiedBy>KOLLIPATI NIKHIL</cp:lastModifiedBy>
  <cp:revision>48</cp:revision>
  <dcterms:created xsi:type="dcterms:W3CDTF">2025-04-24T03:49:29Z</dcterms:created>
  <dcterms:modified xsi:type="dcterms:W3CDTF">2025-04-24T07:08:26Z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1033-6.11.0.8608</vt:lpwstr>
  </property>
  <property fmtid="{D5CDD505-2E9C-101B-9397-08002B2CF9AE}" pid="3" name="ICV">
    <vt:lpwstr>0C7DE53ACA1AED6FC3F008680B6E6FC1_42</vt:lpwstr>
  </property>
</Properties>
</file>